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706B2-6F0C-47F4-A7AC-85024A16B4B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FF38F0A-A8D5-4101-91F5-49429D38DBD0}">
      <dgm:prSet/>
      <dgm:spPr/>
      <dgm:t>
        <a:bodyPr/>
        <a:lstStyle/>
        <a:p>
          <a:pPr algn="ctr" rtl="0"/>
          <a:r>
            <a:rPr lang="nl-NL" dirty="0" smtClean="0"/>
            <a:t>Thema  7 Erfelijkheidswetten</a:t>
          </a:r>
          <a:endParaRPr lang="nl-NL" dirty="0"/>
        </a:p>
      </dgm:t>
    </dgm:pt>
    <dgm:pt modelId="{C662879A-601A-4C8D-8A86-4003396390C2}" type="parTrans" cxnId="{4929DA18-4381-470E-8CD5-655B63795BF3}">
      <dgm:prSet/>
      <dgm:spPr/>
      <dgm:t>
        <a:bodyPr/>
        <a:lstStyle/>
        <a:p>
          <a:endParaRPr lang="nl-NL"/>
        </a:p>
      </dgm:t>
    </dgm:pt>
    <dgm:pt modelId="{928F0779-3280-445C-A3DA-905D08D992B5}" type="sibTrans" cxnId="{4929DA18-4381-470E-8CD5-655B63795BF3}">
      <dgm:prSet/>
      <dgm:spPr/>
      <dgm:t>
        <a:bodyPr/>
        <a:lstStyle/>
        <a:p>
          <a:endParaRPr lang="nl-NL"/>
        </a:p>
      </dgm:t>
    </dgm:pt>
    <dgm:pt modelId="{FF423FFE-9E48-40A7-BBB9-3475B0D9D759}" type="pres">
      <dgm:prSet presAssocID="{B66706B2-6F0C-47F4-A7AC-85024A16B4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345C08E-D888-4476-AC25-10AF7AAE3998}" type="pres">
      <dgm:prSet presAssocID="{CFF38F0A-A8D5-4101-91F5-49429D38DB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8E9EDFE-D0F8-4E25-8B58-71D9523F9BBE}" type="presOf" srcId="{B66706B2-6F0C-47F4-A7AC-85024A16B4BA}" destId="{FF423FFE-9E48-40A7-BBB9-3475B0D9D759}" srcOrd="0" destOrd="0" presId="urn:microsoft.com/office/officeart/2005/8/layout/vList2"/>
    <dgm:cxn modelId="{4929DA18-4381-470E-8CD5-655B63795BF3}" srcId="{B66706B2-6F0C-47F4-A7AC-85024A16B4BA}" destId="{CFF38F0A-A8D5-4101-91F5-49429D38DBD0}" srcOrd="0" destOrd="0" parTransId="{C662879A-601A-4C8D-8A86-4003396390C2}" sibTransId="{928F0779-3280-445C-A3DA-905D08D992B5}"/>
    <dgm:cxn modelId="{EF65E45C-8822-4ADB-B295-81890B273BAE}" type="presOf" srcId="{CFF38F0A-A8D5-4101-91F5-49429D38DBD0}" destId="{0345C08E-D888-4476-AC25-10AF7AAE3998}" srcOrd="0" destOrd="0" presId="urn:microsoft.com/office/officeart/2005/8/layout/vList2"/>
    <dgm:cxn modelId="{7D1D8710-7531-47EA-8890-E2B7D7CEAA49}" type="presParOf" srcId="{FF423FFE-9E48-40A7-BBB9-3475B0D9D759}" destId="{0345C08E-D888-4476-AC25-10AF7AAE39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54EA85-5693-4E17-B19B-EC03DBF55A5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337730E-FC1C-4995-A0E9-D86C94FAC77B}">
      <dgm:prSet/>
      <dgm:spPr/>
      <dgm:t>
        <a:bodyPr/>
        <a:lstStyle/>
        <a:p>
          <a:pPr algn="ctr" rtl="0"/>
          <a:r>
            <a:rPr lang="nl-NL" smtClean="0"/>
            <a:t>(On)Geslachtelijke voortplanting</a:t>
          </a:r>
          <a:endParaRPr lang="nl-NL"/>
        </a:p>
      </dgm:t>
    </dgm:pt>
    <dgm:pt modelId="{2EE1E066-F936-4BCD-B600-8ED5FFC07FAF}" type="parTrans" cxnId="{6854790A-F488-4DC3-9D05-0E893EA08F20}">
      <dgm:prSet/>
      <dgm:spPr/>
      <dgm:t>
        <a:bodyPr/>
        <a:lstStyle/>
        <a:p>
          <a:endParaRPr lang="nl-NL"/>
        </a:p>
      </dgm:t>
    </dgm:pt>
    <dgm:pt modelId="{768C9C44-0BC3-4919-9785-244712DFA0EC}" type="sibTrans" cxnId="{6854790A-F488-4DC3-9D05-0E893EA08F20}">
      <dgm:prSet/>
      <dgm:spPr/>
      <dgm:t>
        <a:bodyPr/>
        <a:lstStyle/>
        <a:p>
          <a:endParaRPr lang="nl-NL"/>
        </a:p>
      </dgm:t>
    </dgm:pt>
    <dgm:pt modelId="{E78B6740-4B00-4376-B514-CBCAD93B29F7}" type="pres">
      <dgm:prSet presAssocID="{2A54EA85-5693-4E17-B19B-EC03DBF55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BC3D37-68E8-408A-853B-021CB10A0B17}" type="pres">
      <dgm:prSet presAssocID="{E337730E-FC1C-4995-A0E9-D86C94FAC7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52542E5-940B-4DF6-9DE7-0B673CD4A9B6}" type="presOf" srcId="{2A54EA85-5693-4E17-B19B-EC03DBF55A53}" destId="{E78B6740-4B00-4376-B514-CBCAD93B29F7}" srcOrd="0" destOrd="0" presId="urn:microsoft.com/office/officeart/2005/8/layout/vList2"/>
    <dgm:cxn modelId="{6854790A-F488-4DC3-9D05-0E893EA08F20}" srcId="{2A54EA85-5693-4E17-B19B-EC03DBF55A53}" destId="{E337730E-FC1C-4995-A0E9-D86C94FAC77B}" srcOrd="0" destOrd="0" parTransId="{2EE1E066-F936-4BCD-B600-8ED5FFC07FAF}" sibTransId="{768C9C44-0BC3-4919-9785-244712DFA0EC}"/>
    <dgm:cxn modelId="{D398DE8D-BE73-477D-9BE3-291CD1884AD6}" type="presOf" srcId="{E337730E-FC1C-4995-A0E9-D86C94FAC77B}" destId="{C5BC3D37-68E8-408A-853B-021CB10A0B17}" srcOrd="0" destOrd="0" presId="urn:microsoft.com/office/officeart/2005/8/layout/vList2"/>
    <dgm:cxn modelId="{376D5631-8F2A-4683-9288-4052CB9E9F73}" type="presParOf" srcId="{E78B6740-4B00-4376-B514-CBCAD93B29F7}" destId="{C5BC3D37-68E8-408A-853B-021CB10A0B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4DC90E-590D-4375-95A2-1C8DB9A1E939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C4213D7-86CC-4CC9-B1B1-191C22DE87E6}">
      <dgm:prSet/>
      <dgm:spPr/>
      <dgm:t>
        <a:bodyPr/>
        <a:lstStyle/>
        <a:p>
          <a:pPr rtl="0"/>
          <a:r>
            <a:rPr lang="nl-NL" smtClean="0"/>
            <a:t>Ongeslachtelijk: deling – afsplitsing – vermeerdering van lichaamscellen – mitose </a:t>
          </a:r>
          <a:endParaRPr lang="nl-NL"/>
        </a:p>
      </dgm:t>
    </dgm:pt>
    <dgm:pt modelId="{7831E083-C274-474D-A30A-C93DB50577E2}" type="parTrans" cxnId="{8EF1AEAC-F782-4F5C-B5E8-78C068EA326D}">
      <dgm:prSet/>
      <dgm:spPr/>
      <dgm:t>
        <a:bodyPr/>
        <a:lstStyle/>
        <a:p>
          <a:endParaRPr lang="nl-NL"/>
        </a:p>
      </dgm:t>
    </dgm:pt>
    <dgm:pt modelId="{B8D83FD6-4D53-4804-A977-F939B9B0F50D}" type="sibTrans" cxnId="{8EF1AEAC-F782-4F5C-B5E8-78C068EA326D}">
      <dgm:prSet/>
      <dgm:spPr/>
      <dgm:t>
        <a:bodyPr/>
        <a:lstStyle/>
        <a:p>
          <a:endParaRPr lang="nl-NL"/>
        </a:p>
      </dgm:t>
    </dgm:pt>
    <dgm:pt modelId="{BE6F8B5E-D7FA-4703-81B7-B2A2C3E58C5F}">
      <dgm:prSet/>
      <dgm:spPr/>
      <dgm:t>
        <a:bodyPr/>
        <a:lstStyle/>
        <a:p>
          <a:pPr rtl="0"/>
          <a:r>
            <a:rPr lang="nl-NL" smtClean="0"/>
            <a:t>Geslachtelijk: vorming van geslachtscellen – versmelting van geslachtscellen – meiose </a:t>
          </a:r>
          <a:endParaRPr lang="nl-NL"/>
        </a:p>
      </dgm:t>
    </dgm:pt>
    <dgm:pt modelId="{E54D8FB2-9E56-4C86-B8D4-53216327E6D2}" type="parTrans" cxnId="{3E6ADBB2-A4C4-4630-A9EC-069BD77EAC01}">
      <dgm:prSet/>
      <dgm:spPr/>
      <dgm:t>
        <a:bodyPr/>
        <a:lstStyle/>
        <a:p>
          <a:endParaRPr lang="nl-NL"/>
        </a:p>
      </dgm:t>
    </dgm:pt>
    <dgm:pt modelId="{DA2D24ED-C786-4CD6-93AF-8825830B86AF}" type="sibTrans" cxnId="{3E6ADBB2-A4C4-4630-A9EC-069BD77EAC01}">
      <dgm:prSet/>
      <dgm:spPr/>
      <dgm:t>
        <a:bodyPr/>
        <a:lstStyle/>
        <a:p>
          <a:endParaRPr lang="nl-NL"/>
        </a:p>
      </dgm:t>
    </dgm:pt>
    <dgm:pt modelId="{C68B7EAA-BFF3-4473-8EDE-6A1F05B26126}" type="pres">
      <dgm:prSet presAssocID="{814DC90E-590D-4375-95A2-1C8DB9A1E9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777B389-FCA7-4098-A207-0B00244783D2}" type="pres">
      <dgm:prSet presAssocID="{814DC90E-590D-4375-95A2-1C8DB9A1E939}" presName="bkgdShp" presStyleLbl="alignAccFollowNode1" presStyleIdx="0" presStyleCnt="1"/>
      <dgm:spPr/>
    </dgm:pt>
    <dgm:pt modelId="{BC2FC549-BC03-4E74-86AA-29462FBBFF75}" type="pres">
      <dgm:prSet presAssocID="{814DC90E-590D-4375-95A2-1C8DB9A1E939}" presName="linComp" presStyleCnt="0"/>
      <dgm:spPr/>
    </dgm:pt>
    <dgm:pt modelId="{AB661D1D-E79E-46A0-9B6D-9127F32DE6C0}" type="pres">
      <dgm:prSet presAssocID="{7C4213D7-86CC-4CC9-B1B1-191C22DE87E6}" presName="compNode" presStyleCnt="0"/>
      <dgm:spPr/>
    </dgm:pt>
    <dgm:pt modelId="{79280378-8B8D-47FE-943E-D639963B8474}" type="pres">
      <dgm:prSet presAssocID="{7C4213D7-86CC-4CC9-B1B1-191C22DE87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6AD8CE-0541-44FF-94C3-31927A87B436}" type="pres">
      <dgm:prSet presAssocID="{7C4213D7-86CC-4CC9-B1B1-191C22DE87E6}" presName="invisiNode" presStyleLbl="node1" presStyleIdx="0" presStyleCnt="2"/>
      <dgm:spPr/>
    </dgm:pt>
    <dgm:pt modelId="{5B5BF584-B901-45CD-BEF6-34AC5C3538AB}" type="pres">
      <dgm:prSet presAssocID="{7C4213D7-86CC-4CC9-B1B1-191C22DE87E6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17E387E1-D654-4245-814E-9B094B587960}" type="pres">
      <dgm:prSet presAssocID="{B8D83FD6-4D53-4804-A977-F939B9B0F50D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69A2C8E-93DF-4C1C-972E-B2E2F132715F}" type="pres">
      <dgm:prSet presAssocID="{BE6F8B5E-D7FA-4703-81B7-B2A2C3E58C5F}" presName="compNode" presStyleCnt="0"/>
      <dgm:spPr/>
    </dgm:pt>
    <dgm:pt modelId="{4DA06204-FFEF-4125-ABC5-5732316EA0F3}" type="pres">
      <dgm:prSet presAssocID="{BE6F8B5E-D7FA-4703-81B7-B2A2C3E58C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7A9734-4610-4C78-8602-9A7EAECC8EEA}" type="pres">
      <dgm:prSet presAssocID="{BE6F8B5E-D7FA-4703-81B7-B2A2C3E58C5F}" presName="invisiNode" presStyleLbl="node1" presStyleIdx="1" presStyleCnt="2"/>
      <dgm:spPr/>
    </dgm:pt>
    <dgm:pt modelId="{3F4FE254-B5D3-4BC1-B687-6D8F72A3B7C5}" type="pres">
      <dgm:prSet presAssocID="{BE6F8B5E-D7FA-4703-81B7-B2A2C3E58C5F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38EE645E-9186-4F45-AE08-1792183CB408}" type="presOf" srcId="{7C4213D7-86CC-4CC9-B1B1-191C22DE87E6}" destId="{79280378-8B8D-47FE-943E-D639963B8474}" srcOrd="0" destOrd="0" presId="urn:microsoft.com/office/officeart/2005/8/layout/pList2"/>
    <dgm:cxn modelId="{3E6ADBB2-A4C4-4630-A9EC-069BD77EAC01}" srcId="{814DC90E-590D-4375-95A2-1C8DB9A1E939}" destId="{BE6F8B5E-D7FA-4703-81B7-B2A2C3E58C5F}" srcOrd="1" destOrd="0" parTransId="{E54D8FB2-9E56-4C86-B8D4-53216327E6D2}" sibTransId="{DA2D24ED-C786-4CD6-93AF-8825830B86AF}"/>
    <dgm:cxn modelId="{C8776EFE-5CFA-4553-8B68-F6BC8D6DA575}" type="presOf" srcId="{BE6F8B5E-D7FA-4703-81B7-B2A2C3E58C5F}" destId="{4DA06204-FFEF-4125-ABC5-5732316EA0F3}" srcOrd="0" destOrd="0" presId="urn:microsoft.com/office/officeart/2005/8/layout/pList2"/>
    <dgm:cxn modelId="{6CB6A069-08B6-4DDC-9D40-87F9E0207397}" type="presOf" srcId="{814DC90E-590D-4375-95A2-1C8DB9A1E939}" destId="{C68B7EAA-BFF3-4473-8EDE-6A1F05B26126}" srcOrd="0" destOrd="0" presId="urn:microsoft.com/office/officeart/2005/8/layout/pList2"/>
    <dgm:cxn modelId="{2D69F654-6D5C-439E-AACC-B17F551766E1}" type="presOf" srcId="{B8D83FD6-4D53-4804-A977-F939B9B0F50D}" destId="{17E387E1-D654-4245-814E-9B094B587960}" srcOrd="0" destOrd="0" presId="urn:microsoft.com/office/officeart/2005/8/layout/pList2"/>
    <dgm:cxn modelId="{8EF1AEAC-F782-4F5C-B5E8-78C068EA326D}" srcId="{814DC90E-590D-4375-95A2-1C8DB9A1E939}" destId="{7C4213D7-86CC-4CC9-B1B1-191C22DE87E6}" srcOrd="0" destOrd="0" parTransId="{7831E083-C274-474D-A30A-C93DB50577E2}" sibTransId="{B8D83FD6-4D53-4804-A977-F939B9B0F50D}"/>
    <dgm:cxn modelId="{D594EF57-1745-4F06-9727-5AE2BB9E4B94}" type="presParOf" srcId="{C68B7EAA-BFF3-4473-8EDE-6A1F05B26126}" destId="{F777B389-FCA7-4098-A207-0B00244783D2}" srcOrd="0" destOrd="0" presId="urn:microsoft.com/office/officeart/2005/8/layout/pList2"/>
    <dgm:cxn modelId="{4B8C5D66-2A37-46F7-B8CC-711E01A822FC}" type="presParOf" srcId="{C68B7EAA-BFF3-4473-8EDE-6A1F05B26126}" destId="{BC2FC549-BC03-4E74-86AA-29462FBBFF75}" srcOrd="1" destOrd="0" presId="urn:microsoft.com/office/officeart/2005/8/layout/pList2"/>
    <dgm:cxn modelId="{A37C53A3-4230-444E-B31D-9F5447C1DF33}" type="presParOf" srcId="{BC2FC549-BC03-4E74-86AA-29462FBBFF75}" destId="{AB661D1D-E79E-46A0-9B6D-9127F32DE6C0}" srcOrd="0" destOrd="0" presId="urn:microsoft.com/office/officeart/2005/8/layout/pList2"/>
    <dgm:cxn modelId="{2BEAB845-1158-4834-A8C8-B0B0A810D914}" type="presParOf" srcId="{AB661D1D-E79E-46A0-9B6D-9127F32DE6C0}" destId="{79280378-8B8D-47FE-943E-D639963B8474}" srcOrd="0" destOrd="0" presId="urn:microsoft.com/office/officeart/2005/8/layout/pList2"/>
    <dgm:cxn modelId="{6E119622-9C96-4C30-8F32-A06212C5A2B9}" type="presParOf" srcId="{AB661D1D-E79E-46A0-9B6D-9127F32DE6C0}" destId="{1A6AD8CE-0541-44FF-94C3-31927A87B436}" srcOrd="1" destOrd="0" presId="urn:microsoft.com/office/officeart/2005/8/layout/pList2"/>
    <dgm:cxn modelId="{7AB223E6-6271-44E8-AAEC-4715A6296E02}" type="presParOf" srcId="{AB661D1D-E79E-46A0-9B6D-9127F32DE6C0}" destId="{5B5BF584-B901-45CD-BEF6-34AC5C3538AB}" srcOrd="2" destOrd="0" presId="urn:microsoft.com/office/officeart/2005/8/layout/pList2"/>
    <dgm:cxn modelId="{6400A672-6CD9-4DE8-8267-6F219F88CB9F}" type="presParOf" srcId="{BC2FC549-BC03-4E74-86AA-29462FBBFF75}" destId="{17E387E1-D654-4245-814E-9B094B587960}" srcOrd="1" destOrd="0" presId="urn:microsoft.com/office/officeart/2005/8/layout/pList2"/>
    <dgm:cxn modelId="{4A76F6FC-CC4D-46BF-89F4-74AB8D838CA8}" type="presParOf" srcId="{BC2FC549-BC03-4E74-86AA-29462FBBFF75}" destId="{F69A2C8E-93DF-4C1C-972E-B2E2F132715F}" srcOrd="2" destOrd="0" presId="urn:microsoft.com/office/officeart/2005/8/layout/pList2"/>
    <dgm:cxn modelId="{41F61789-B421-4B98-BCD0-BBA8EC3F7705}" type="presParOf" srcId="{F69A2C8E-93DF-4C1C-972E-B2E2F132715F}" destId="{4DA06204-FFEF-4125-ABC5-5732316EA0F3}" srcOrd="0" destOrd="0" presId="urn:microsoft.com/office/officeart/2005/8/layout/pList2"/>
    <dgm:cxn modelId="{A49EFB1B-1461-421E-BEFA-4D82A7BE2489}" type="presParOf" srcId="{F69A2C8E-93DF-4C1C-972E-B2E2F132715F}" destId="{AF7A9734-4610-4C78-8602-9A7EAECC8EEA}" srcOrd="1" destOrd="0" presId="urn:microsoft.com/office/officeart/2005/8/layout/pList2"/>
    <dgm:cxn modelId="{0ABCF02E-8E92-4BA5-9DB2-369631637004}" type="presParOf" srcId="{F69A2C8E-93DF-4C1C-972E-B2E2F132715F}" destId="{3F4FE254-B5D3-4BC1-B687-6D8F72A3B7C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96F32F-2F8F-4160-B3EE-3DBF888F312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EF58DE7-6521-466E-A691-7A918CA608ED}">
      <dgm:prSet/>
      <dgm:spPr/>
      <dgm:t>
        <a:bodyPr/>
        <a:lstStyle/>
        <a:p>
          <a:pPr algn="ctr" rtl="0"/>
          <a:r>
            <a:rPr lang="nl-NL" smtClean="0"/>
            <a:t>Genotype – Fenotype - Genoom</a:t>
          </a:r>
          <a:endParaRPr lang="nl-NL"/>
        </a:p>
      </dgm:t>
    </dgm:pt>
    <dgm:pt modelId="{4CA763A3-1DD2-4638-AE9A-2AE838B03E80}" type="parTrans" cxnId="{822BF257-A0AE-4D15-AE9F-F53B69775620}">
      <dgm:prSet/>
      <dgm:spPr/>
      <dgm:t>
        <a:bodyPr/>
        <a:lstStyle/>
        <a:p>
          <a:endParaRPr lang="nl-NL"/>
        </a:p>
      </dgm:t>
    </dgm:pt>
    <dgm:pt modelId="{9E76526E-A9A7-4315-A813-30FB7B18E6E8}" type="sibTrans" cxnId="{822BF257-A0AE-4D15-AE9F-F53B69775620}">
      <dgm:prSet/>
      <dgm:spPr/>
      <dgm:t>
        <a:bodyPr/>
        <a:lstStyle/>
        <a:p>
          <a:endParaRPr lang="nl-NL"/>
        </a:p>
      </dgm:t>
    </dgm:pt>
    <dgm:pt modelId="{C658DFB3-3855-44BA-B304-C4A393787E52}" type="pres">
      <dgm:prSet presAssocID="{7896F32F-2F8F-4160-B3EE-3DBF888F31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B7C1745-FAB1-4509-B7FC-0A17B8B98568}" type="pres">
      <dgm:prSet presAssocID="{DEF58DE7-6521-466E-A691-7A918CA608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DEF6A3-2311-4077-8755-C2E5A3748FC2}" type="presOf" srcId="{DEF58DE7-6521-466E-A691-7A918CA608ED}" destId="{DB7C1745-FAB1-4509-B7FC-0A17B8B98568}" srcOrd="0" destOrd="0" presId="urn:microsoft.com/office/officeart/2005/8/layout/vList2"/>
    <dgm:cxn modelId="{822BF257-A0AE-4D15-AE9F-F53B69775620}" srcId="{7896F32F-2F8F-4160-B3EE-3DBF888F312A}" destId="{DEF58DE7-6521-466E-A691-7A918CA608ED}" srcOrd="0" destOrd="0" parTransId="{4CA763A3-1DD2-4638-AE9A-2AE838B03E80}" sibTransId="{9E76526E-A9A7-4315-A813-30FB7B18E6E8}"/>
    <dgm:cxn modelId="{46158CD6-6AA1-4A33-8362-D3C2BA514DEC}" type="presOf" srcId="{7896F32F-2F8F-4160-B3EE-3DBF888F312A}" destId="{C658DFB3-3855-44BA-B304-C4A393787E52}" srcOrd="0" destOrd="0" presId="urn:microsoft.com/office/officeart/2005/8/layout/vList2"/>
    <dgm:cxn modelId="{5EEC040C-46E4-4120-8E73-1FB4446E0EB3}" type="presParOf" srcId="{C658DFB3-3855-44BA-B304-C4A393787E52}" destId="{DB7C1745-FAB1-4509-B7FC-0A17B8B985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3B6116-4D91-47A5-8854-055AD51085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DC698A5-B6C8-4187-95F0-32E6DB490F76}">
      <dgm:prSet/>
      <dgm:spPr/>
      <dgm:t>
        <a:bodyPr/>
        <a:lstStyle/>
        <a:p>
          <a:pPr algn="ctr" rtl="0"/>
          <a:r>
            <a:rPr lang="nl-NL" smtClean="0"/>
            <a:t>Genotype: totaal aan genen van een organisme</a:t>
          </a:r>
          <a:endParaRPr lang="nl-NL"/>
        </a:p>
      </dgm:t>
    </dgm:pt>
    <dgm:pt modelId="{5A7E5C0E-6539-44A3-BC5A-CF36AC1D1F4B}" type="parTrans" cxnId="{A0BC7305-A737-4211-99B5-1EEE2D2E3B73}">
      <dgm:prSet/>
      <dgm:spPr/>
      <dgm:t>
        <a:bodyPr/>
        <a:lstStyle/>
        <a:p>
          <a:pPr algn="ctr"/>
          <a:endParaRPr lang="nl-NL"/>
        </a:p>
      </dgm:t>
    </dgm:pt>
    <dgm:pt modelId="{67D4D1F6-18D9-42A6-95C3-EA7FBE044503}" type="sibTrans" cxnId="{A0BC7305-A737-4211-99B5-1EEE2D2E3B73}">
      <dgm:prSet/>
      <dgm:spPr/>
      <dgm:t>
        <a:bodyPr/>
        <a:lstStyle/>
        <a:p>
          <a:pPr algn="ctr"/>
          <a:endParaRPr lang="nl-NL"/>
        </a:p>
      </dgm:t>
    </dgm:pt>
    <dgm:pt modelId="{F580F3B0-9E9C-4A59-8D5C-5D44F0FB9B06}">
      <dgm:prSet/>
      <dgm:spPr/>
      <dgm:t>
        <a:bodyPr/>
        <a:lstStyle/>
        <a:p>
          <a:pPr algn="ctr" rtl="0"/>
          <a:r>
            <a:rPr lang="nl-NL" smtClean="0"/>
            <a:t>Fenotype: verschijningsvorm of uiterlijk van een organisme</a:t>
          </a:r>
          <a:endParaRPr lang="nl-NL"/>
        </a:p>
      </dgm:t>
    </dgm:pt>
    <dgm:pt modelId="{9E4E81C3-BDBA-4155-ABF0-232CAB5541D9}" type="parTrans" cxnId="{38922A2D-4092-4CF8-8373-EEB4EF4F29E3}">
      <dgm:prSet/>
      <dgm:spPr/>
      <dgm:t>
        <a:bodyPr/>
        <a:lstStyle/>
        <a:p>
          <a:pPr algn="ctr"/>
          <a:endParaRPr lang="nl-NL"/>
        </a:p>
      </dgm:t>
    </dgm:pt>
    <dgm:pt modelId="{07982E19-B74C-4AE7-9BE0-90E583019062}" type="sibTrans" cxnId="{38922A2D-4092-4CF8-8373-EEB4EF4F29E3}">
      <dgm:prSet/>
      <dgm:spPr/>
      <dgm:t>
        <a:bodyPr/>
        <a:lstStyle/>
        <a:p>
          <a:pPr algn="ctr"/>
          <a:endParaRPr lang="nl-NL"/>
        </a:p>
      </dgm:t>
    </dgm:pt>
    <dgm:pt modelId="{BE767995-7DF4-44B6-9D52-E728A1C06D7C}">
      <dgm:prSet/>
      <dgm:spPr/>
      <dgm:t>
        <a:bodyPr/>
        <a:lstStyle/>
        <a:p>
          <a:pPr algn="ctr" rtl="0"/>
          <a:r>
            <a:rPr lang="nl-NL" smtClean="0"/>
            <a:t>Genoom: de totale erfelijke code van een organisme</a:t>
          </a:r>
          <a:endParaRPr lang="nl-NL"/>
        </a:p>
      </dgm:t>
    </dgm:pt>
    <dgm:pt modelId="{BED0AEA5-A525-413D-A241-6AE103783B12}" type="parTrans" cxnId="{5079A886-2F8C-4DFB-A10B-5ADF8948E856}">
      <dgm:prSet/>
      <dgm:spPr/>
      <dgm:t>
        <a:bodyPr/>
        <a:lstStyle/>
        <a:p>
          <a:pPr algn="ctr"/>
          <a:endParaRPr lang="nl-NL"/>
        </a:p>
      </dgm:t>
    </dgm:pt>
    <dgm:pt modelId="{4C56E272-1198-4F46-962D-33D82DAAFE59}" type="sibTrans" cxnId="{5079A886-2F8C-4DFB-A10B-5ADF8948E856}">
      <dgm:prSet/>
      <dgm:spPr/>
      <dgm:t>
        <a:bodyPr/>
        <a:lstStyle/>
        <a:p>
          <a:pPr algn="ctr"/>
          <a:endParaRPr lang="nl-NL"/>
        </a:p>
      </dgm:t>
    </dgm:pt>
    <dgm:pt modelId="{C7E135D5-042E-4ECA-8944-09775999DA30}" type="pres">
      <dgm:prSet presAssocID="{793B6116-4D91-47A5-8854-055AD51085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3C70E80-55BA-4A77-99D5-0C91FA3E21F0}" type="pres">
      <dgm:prSet presAssocID="{1DC698A5-B6C8-4187-95F0-32E6DB490F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B8D69E-0455-4BCD-B566-20D724128B14}" type="pres">
      <dgm:prSet presAssocID="{67D4D1F6-18D9-42A6-95C3-EA7FBE044503}" presName="spacer" presStyleCnt="0"/>
      <dgm:spPr/>
    </dgm:pt>
    <dgm:pt modelId="{383376AF-F30C-4908-8649-369D9A789E1C}" type="pres">
      <dgm:prSet presAssocID="{F580F3B0-9E9C-4A59-8D5C-5D44F0FB9B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074EB4-D867-4593-9B4B-A52D30A4743E}" type="pres">
      <dgm:prSet presAssocID="{07982E19-B74C-4AE7-9BE0-90E583019062}" presName="spacer" presStyleCnt="0"/>
      <dgm:spPr/>
    </dgm:pt>
    <dgm:pt modelId="{822B0CC5-D38E-4667-BCC1-C8CC5B3C7E41}" type="pres">
      <dgm:prSet presAssocID="{BE767995-7DF4-44B6-9D52-E728A1C06D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1EB137-DD8F-4FED-80FC-0E0920A90D8F}" type="presOf" srcId="{793B6116-4D91-47A5-8854-055AD51085DB}" destId="{C7E135D5-042E-4ECA-8944-09775999DA30}" srcOrd="0" destOrd="0" presId="urn:microsoft.com/office/officeart/2005/8/layout/vList2"/>
    <dgm:cxn modelId="{5079A886-2F8C-4DFB-A10B-5ADF8948E856}" srcId="{793B6116-4D91-47A5-8854-055AD51085DB}" destId="{BE767995-7DF4-44B6-9D52-E728A1C06D7C}" srcOrd="2" destOrd="0" parTransId="{BED0AEA5-A525-413D-A241-6AE103783B12}" sibTransId="{4C56E272-1198-4F46-962D-33D82DAAFE59}"/>
    <dgm:cxn modelId="{5609C9EB-9A2B-452A-A2A5-2C40DBFC0EC2}" type="presOf" srcId="{1DC698A5-B6C8-4187-95F0-32E6DB490F76}" destId="{03C70E80-55BA-4A77-99D5-0C91FA3E21F0}" srcOrd="0" destOrd="0" presId="urn:microsoft.com/office/officeart/2005/8/layout/vList2"/>
    <dgm:cxn modelId="{672D39BF-F758-4BDB-BC7A-6C2E296D7FCF}" type="presOf" srcId="{BE767995-7DF4-44B6-9D52-E728A1C06D7C}" destId="{822B0CC5-D38E-4667-BCC1-C8CC5B3C7E41}" srcOrd="0" destOrd="0" presId="urn:microsoft.com/office/officeart/2005/8/layout/vList2"/>
    <dgm:cxn modelId="{A0BC7305-A737-4211-99B5-1EEE2D2E3B73}" srcId="{793B6116-4D91-47A5-8854-055AD51085DB}" destId="{1DC698A5-B6C8-4187-95F0-32E6DB490F76}" srcOrd="0" destOrd="0" parTransId="{5A7E5C0E-6539-44A3-BC5A-CF36AC1D1F4B}" sibTransId="{67D4D1F6-18D9-42A6-95C3-EA7FBE044503}"/>
    <dgm:cxn modelId="{38922A2D-4092-4CF8-8373-EEB4EF4F29E3}" srcId="{793B6116-4D91-47A5-8854-055AD51085DB}" destId="{F580F3B0-9E9C-4A59-8D5C-5D44F0FB9B06}" srcOrd="1" destOrd="0" parTransId="{9E4E81C3-BDBA-4155-ABF0-232CAB5541D9}" sibTransId="{07982E19-B74C-4AE7-9BE0-90E583019062}"/>
    <dgm:cxn modelId="{A748665D-6742-4F45-84D5-612DCAA67C83}" type="presOf" srcId="{F580F3B0-9E9C-4A59-8D5C-5D44F0FB9B06}" destId="{383376AF-F30C-4908-8649-369D9A789E1C}" srcOrd="0" destOrd="0" presId="urn:microsoft.com/office/officeart/2005/8/layout/vList2"/>
    <dgm:cxn modelId="{28EA84AD-D09B-4821-8B2D-CAADD9B583F7}" type="presParOf" srcId="{C7E135D5-042E-4ECA-8944-09775999DA30}" destId="{03C70E80-55BA-4A77-99D5-0C91FA3E21F0}" srcOrd="0" destOrd="0" presId="urn:microsoft.com/office/officeart/2005/8/layout/vList2"/>
    <dgm:cxn modelId="{255F348D-AEB1-441C-B34C-925DCCAABF52}" type="presParOf" srcId="{C7E135D5-042E-4ECA-8944-09775999DA30}" destId="{BAB8D69E-0455-4BCD-B566-20D724128B14}" srcOrd="1" destOrd="0" presId="urn:microsoft.com/office/officeart/2005/8/layout/vList2"/>
    <dgm:cxn modelId="{960FCD2F-F222-40C8-BFA0-8C70809D6FAB}" type="presParOf" srcId="{C7E135D5-042E-4ECA-8944-09775999DA30}" destId="{383376AF-F30C-4908-8649-369D9A789E1C}" srcOrd="2" destOrd="0" presId="urn:microsoft.com/office/officeart/2005/8/layout/vList2"/>
    <dgm:cxn modelId="{9A263BC4-C489-403D-B9C4-9B645F4A85EF}" type="presParOf" srcId="{C7E135D5-042E-4ECA-8944-09775999DA30}" destId="{22074EB4-D867-4593-9B4B-A52D30A4743E}" srcOrd="3" destOrd="0" presId="urn:microsoft.com/office/officeart/2005/8/layout/vList2"/>
    <dgm:cxn modelId="{F5F0A198-68B5-4D07-95F8-1804D6CE3140}" type="presParOf" srcId="{C7E135D5-042E-4ECA-8944-09775999DA30}" destId="{822B0CC5-D38E-4667-BCC1-C8CC5B3C7E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7A58E9-0056-4132-8B4F-1F872E061E8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3840563-758A-43D7-B412-8E1A7D67CA18}">
      <dgm:prSet/>
      <dgm:spPr/>
      <dgm:t>
        <a:bodyPr/>
        <a:lstStyle/>
        <a:p>
          <a:pPr algn="ctr" rtl="0"/>
          <a:r>
            <a:rPr lang="nl-NL" smtClean="0"/>
            <a:t>Genen en allelen</a:t>
          </a:r>
          <a:endParaRPr lang="nl-NL"/>
        </a:p>
      </dgm:t>
    </dgm:pt>
    <dgm:pt modelId="{494AC791-6EA6-43F3-9871-23E223B62A73}" type="parTrans" cxnId="{ACDD6CF1-577C-4762-B441-AC94E9111F50}">
      <dgm:prSet/>
      <dgm:spPr/>
      <dgm:t>
        <a:bodyPr/>
        <a:lstStyle/>
        <a:p>
          <a:endParaRPr lang="nl-NL"/>
        </a:p>
      </dgm:t>
    </dgm:pt>
    <dgm:pt modelId="{609D7C91-31CB-4B08-A8EF-285D32F2E135}" type="sibTrans" cxnId="{ACDD6CF1-577C-4762-B441-AC94E9111F50}">
      <dgm:prSet/>
      <dgm:spPr/>
      <dgm:t>
        <a:bodyPr/>
        <a:lstStyle/>
        <a:p>
          <a:endParaRPr lang="nl-NL"/>
        </a:p>
      </dgm:t>
    </dgm:pt>
    <dgm:pt modelId="{AE7A651E-26FE-4E26-BAE4-6CAEC01128ED}" type="pres">
      <dgm:prSet presAssocID="{B67A58E9-0056-4132-8B4F-1F872E061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498FB6-896D-4590-A237-1A9826DEF073}" type="pres">
      <dgm:prSet presAssocID="{C3840563-758A-43D7-B412-8E1A7D67CA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344F41C-BB9E-4F6D-A924-AE4F447F9D8C}" type="presOf" srcId="{C3840563-758A-43D7-B412-8E1A7D67CA18}" destId="{FA498FB6-896D-4590-A237-1A9826DEF073}" srcOrd="0" destOrd="0" presId="urn:microsoft.com/office/officeart/2005/8/layout/vList2"/>
    <dgm:cxn modelId="{ACDD6CF1-577C-4762-B441-AC94E9111F50}" srcId="{B67A58E9-0056-4132-8B4F-1F872E061E82}" destId="{C3840563-758A-43D7-B412-8E1A7D67CA18}" srcOrd="0" destOrd="0" parTransId="{494AC791-6EA6-43F3-9871-23E223B62A73}" sibTransId="{609D7C91-31CB-4B08-A8EF-285D32F2E135}"/>
    <dgm:cxn modelId="{008A5EE5-FC55-4D72-B36B-C336342A10D5}" type="presOf" srcId="{B67A58E9-0056-4132-8B4F-1F872E061E82}" destId="{AE7A651E-26FE-4E26-BAE4-6CAEC01128ED}" srcOrd="0" destOrd="0" presId="urn:microsoft.com/office/officeart/2005/8/layout/vList2"/>
    <dgm:cxn modelId="{99FBD24D-A1B1-45AB-9C9D-D01B83031593}" type="presParOf" srcId="{AE7A651E-26FE-4E26-BAE4-6CAEC01128ED}" destId="{FA498FB6-896D-4590-A237-1A9826DEF0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0DE56C-3DB4-430A-8937-7B41588803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B96CA4C-0361-49C3-ABC3-A8B5D91FA7DD}">
      <dgm:prSet/>
      <dgm:spPr/>
      <dgm:t>
        <a:bodyPr/>
        <a:lstStyle/>
        <a:p>
          <a:pPr algn="ctr" rtl="0"/>
          <a:r>
            <a:rPr lang="nl-NL" b="0" dirty="0" smtClean="0"/>
            <a:t>Chromosoom:  genen op bepaalde plaatsen (=</a:t>
          </a:r>
          <a:r>
            <a:rPr lang="nl-NL" b="0" dirty="0" err="1" smtClean="0"/>
            <a:t>loci</a:t>
          </a:r>
          <a:r>
            <a:rPr lang="nl-NL" b="0" dirty="0" smtClean="0"/>
            <a:t>)</a:t>
          </a:r>
          <a:endParaRPr lang="nl-NL" b="0" dirty="0"/>
        </a:p>
      </dgm:t>
    </dgm:pt>
    <dgm:pt modelId="{ECCABDBE-473D-40B7-AA96-642379704E18}" type="parTrans" cxnId="{DE8C1F44-2376-4852-BB1B-0B0DDEE28B46}">
      <dgm:prSet/>
      <dgm:spPr/>
      <dgm:t>
        <a:bodyPr/>
        <a:lstStyle/>
        <a:p>
          <a:endParaRPr lang="nl-NL" b="1"/>
        </a:p>
      </dgm:t>
    </dgm:pt>
    <dgm:pt modelId="{7621F594-58CA-4D52-8FDA-86E21C45EB57}" type="sibTrans" cxnId="{DE8C1F44-2376-4852-BB1B-0B0DDEE28B46}">
      <dgm:prSet/>
      <dgm:spPr/>
      <dgm:t>
        <a:bodyPr/>
        <a:lstStyle/>
        <a:p>
          <a:endParaRPr lang="nl-NL" b="1"/>
        </a:p>
      </dgm:t>
    </dgm:pt>
    <dgm:pt modelId="{FAF59F46-DC09-438F-8AFA-7B3AC4557708}">
      <dgm:prSet/>
      <dgm:spPr/>
      <dgm:t>
        <a:bodyPr/>
        <a:lstStyle/>
        <a:p>
          <a:pPr algn="ctr" rtl="0"/>
          <a:r>
            <a:rPr lang="nl-NL" b="0" dirty="0" smtClean="0"/>
            <a:t>Gen / allel = deel van chromosoom met informatie voor één bepaalde erfelijke eigenschap, bijvoorbeeld haarkleur</a:t>
          </a:r>
          <a:endParaRPr lang="nl-NL" b="0" dirty="0"/>
        </a:p>
      </dgm:t>
    </dgm:pt>
    <dgm:pt modelId="{9057C716-56F0-4335-AD85-85B6D8113EDB}" type="parTrans" cxnId="{30406AE9-E5ED-4F5A-827D-E5AD003F2AD6}">
      <dgm:prSet/>
      <dgm:spPr/>
      <dgm:t>
        <a:bodyPr/>
        <a:lstStyle/>
        <a:p>
          <a:endParaRPr lang="nl-NL" b="1"/>
        </a:p>
      </dgm:t>
    </dgm:pt>
    <dgm:pt modelId="{9057C9F9-CC91-4BFB-BEC2-F7A659A22EF1}" type="sibTrans" cxnId="{30406AE9-E5ED-4F5A-827D-E5AD003F2AD6}">
      <dgm:prSet/>
      <dgm:spPr/>
      <dgm:t>
        <a:bodyPr/>
        <a:lstStyle/>
        <a:p>
          <a:endParaRPr lang="nl-NL" b="1"/>
        </a:p>
      </dgm:t>
    </dgm:pt>
    <dgm:pt modelId="{81038DBB-BAAC-4F06-92FA-3B197091EC07}">
      <dgm:prSet/>
      <dgm:spPr/>
      <dgm:t>
        <a:bodyPr/>
        <a:lstStyle/>
        <a:p>
          <a:pPr rtl="0"/>
          <a:r>
            <a:rPr lang="nl-NL" b="0" dirty="0" smtClean="0"/>
            <a:t>Inhoud van de informatie kan per chromosoom verschillen, bijvoorbeeld blond en donker haar</a:t>
          </a:r>
          <a:endParaRPr lang="nl-NL" b="0" dirty="0"/>
        </a:p>
      </dgm:t>
    </dgm:pt>
    <dgm:pt modelId="{52515B1F-53D9-4CD3-8BF2-49B4C142E60B}" type="parTrans" cxnId="{AD8C39B6-C2B6-46C8-B0A2-C31AC0ADA43B}">
      <dgm:prSet/>
      <dgm:spPr/>
      <dgm:t>
        <a:bodyPr/>
        <a:lstStyle/>
        <a:p>
          <a:endParaRPr lang="nl-NL" b="1"/>
        </a:p>
      </dgm:t>
    </dgm:pt>
    <dgm:pt modelId="{0D26A955-8B34-470B-B6BE-E55D05E4058D}" type="sibTrans" cxnId="{AD8C39B6-C2B6-46C8-B0A2-C31AC0ADA43B}">
      <dgm:prSet/>
      <dgm:spPr/>
      <dgm:t>
        <a:bodyPr/>
        <a:lstStyle/>
        <a:p>
          <a:endParaRPr lang="nl-NL" b="1"/>
        </a:p>
      </dgm:t>
    </dgm:pt>
    <dgm:pt modelId="{15712AB2-23DD-4F2B-95D7-EAD854030489}">
      <dgm:prSet/>
      <dgm:spPr/>
      <dgm:t>
        <a:bodyPr/>
        <a:lstStyle/>
        <a:p>
          <a:pPr algn="ctr" rtl="0"/>
          <a:r>
            <a:rPr lang="nl-NL" b="0" dirty="0" smtClean="0"/>
            <a:t>Chromosomenpaar: dezelfde genen op dezelfde plek (locus).  Genen op homoloog paar: allelen</a:t>
          </a:r>
          <a:endParaRPr lang="nl-NL" b="0" dirty="0"/>
        </a:p>
      </dgm:t>
    </dgm:pt>
    <dgm:pt modelId="{3ADACF35-E913-46DC-8A9E-8035681CC34F}" type="parTrans" cxnId="{D6272DEB-C457-46DF-9F15-2A137085C95D}">
      <dgm:prSet/>
      <dgm:spPr/>
      <dgm:t>
        <a:bodyPr/>
        <a:lstStyle/>
        <a:p>
          <a:endParaRPr lang="nl-NL"/>
        </a:p>
      </dgm:t>
    </dgm:pt>
    <dgm:pt modelId="{05049B83-F504-4C0F-B3BD-C13B3321CD52}" type="sibTrans" cxnId="{D6272DEB-C457-46DF-9F15-2A137085C95D}">
      <dgm:prSet/>
      <dgm:spPr/>
      <dgm:t>
        <a:bodyPr/>
        <a:lstStyle/>
        <a:p>
          <a:endParaRPr lang="nl-NL"/>
        </a:p>
      </dgm:t>
    </dgm:pt>
    <dgm:pt modelId="{2EC0269F-745E-4882-BF04-7106DFCFD316}" type="pres">
      <dgm:prSet presAssocID="{FF0DE56C-3DB4-430A-8937-7B41588803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11C99C8-D42C-4F45-8C31-8ED39F507208}" type="pres">
      <dgm:prSet presAssocID="{1B96CA4C-0361-49C3-ABC3-A8B5D91FA7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444966-AD41-4294-AC8D-2398D7429A4F}" type="pres">
      <dgm:prSet presAssocID="{7621F594-58CA-4D52-8FDA-86E21C45EB57}" presName="spacer" presStyleCnt="0"/>
      <dgm:spPr/>
    </dgm:pt>
    <dgm:pt modelId="{E42BD1B1-00FF-4299-8317-0B4DCCA39A4D}" type="pres">
      <dgm:prSet presAssocID="{15712AB2-23DD-4F2B-95D7-EAD8540304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B609B8-87C1-4FC7-966E-70D690C63FE7}" type="pres">
      <dgm:prSet presAssocID="{05049B83-F504-4C0F-B3BD-C13B3321CD52}" presName="spacer" presStyleCnt="0"/>
      <dgm:spPr/>
    </dgm:pt>
    <dgm:pt modelId="{28C09272-1F91-4E15-A125-4C9BFE39B9E9}" type="pres">
      <dgm:prSet presAssocID="{FAF59F46-DC09-438F-8AFA-7B3AC45577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12CAF5-A93F-4AAA-AB48-C3B52C00B19C}" type="pres">
      <dgm:prSet presAssocID="{9057C9F9-CC91-4BFB-BEC2-F7A659A22EF1}" presName="spacer" presStyleCnt="0"/>
      <dgm:spPr/>
    </dgm:pt>
    <dgm:pt modelId="{DE3CD353-203F-46FC-87D6-AF5C2C2B1CF3}" type="pres">
      <dgm:prSet presAssocID="{81038DBB-BAAC-4F06-92FA-3B197091EC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6272DEB-C457-46DF-9F15-2A137085C95D}" srcId="{FF0DE56C-3DB4-430A-8937-7B41588803C3}" destId="{15712AB2-23DD-4F2B-95D7-EAD854030489}" srcOrd="1" destOrd="0" parTransId="{3ADACF35-E913-46DC-8A9E-8035681CC34F}" sibTransId="{05049B83-F504-4C0F-B3BD-C13B3321CD52}"/>
    <dgm:cxn modelId="{E8F58AAD-3214-4951-B7A8-9F1EA08EAD61}" type="presOf" srcId="{FAF59F46-DC09-438F-8AFA-7B3AC4557708}" destId="{28C09272-1F91-4E15-A125-4C9BFE39B9E9}" srcOrd="0" destOrd="0" presId="urn:microsoft.com/office/officeart/2005/8/layout/vList2"/>
    <dgm:cxn modelId="{4E1FB539-53AD-42CE-A2A7-99705270DA0D}" type="presOf" srcId="{1B96CA4C-0361-49C3-ABC3-A8B5D91FA7DD}" destId="{111C99C8-D42C-4F45-8C31-8ED39F507208}" srcOrd="0" destOrd="0" presId="urn:microsoft.com/office/officeart/2005/8/layout/vList2"/>
    <dgm:cxn modelId="{41706096-41CA-47D1-A6C9-29F9EB7447BF}" type="presOf" srcId="{15712AB2-23DD-4F2B-95D7-EAD854030489}" destId="{E42BD1B1-00FF-4299-8317-0B4DCCA39A4D}" srcOrd="0" destOrd="0" presId="urn:microsoft.com/office/officeart/2005/8/layout/vList2"/>
    <dgm:cxn modelId="{AD8C39B6-C2B6-46C8-B0A2-C31AC0ADA43B}" srcId="{FF0DE56C-3DB4-430A-8937-7B41588803C3}" destId="{81038DBB-BAAC-4F06-92FA-3B197091EC07}" srcOrd="3" destOrd="0" parTransId="{52515B1F-53D9-4CD3-8BF2-49B4C142E60B}" sibTransId="{0D26A955-8B34-470B-B6BE-E55D05E4058D}"/>
    <dgm:cxn modelId="{E312B53D-6EBF-4249-AD08-23CD43A288ED}" type="presOf" srcId="{81038DBB-BAAC-4F06-92FA-3B197091EC07}" destId="{DE3CD353-203F-46FC-87D6-AF5C2C2B1CF3}" srcOrd="0" destOrd="0" presId="urn:microsoft.com/office/officeart/2005/8/layout/vList2"/>
    <dgm:cxn modelId="{30406AE9-E5ED-4F5A-827D-E5AD003F2AD6}" srcId="{FF0DE56C-3DB4-430A-8937-7B41588803C3}" destId="{FAF59F46-DC09-438F-8AFA-7B3AC4557708}" srcOrd="2" destOrd="0" parTransId="{9057C716-56F0-4335-AD85-85B6D8113EDB}" sibTransId="{9057C9F9-CC91-4BFB-BEC2-F7A659A22EF1}"/>
    <dgm:cxn modelId="{9EDE5163-AC16-458B-BFD4-ACB6E1606E4D}" type="presOf" srcId="{FF0DE56C-3DB4-430A-8937-7B41588803C3}" destId="{2EC0269F-745E-4882-BF04-7106DFCFD316}" srcOrd="0" destOrd="0" presId="urn:microsoft.com/office/officeart/2005/8/layout/vList2"/>
    <dgm:cxn modelId="{DE8C1F44-2376-4852-BB1B-0B0DDEE28B46}" srcId="{FF0DE56C-3DB4-430A-8937-7B41588803C3}" destId="{1B96CA4C-0361-49C3-ABC3-A8B5D91FA7DD}" srcOrd="0" destOrd="0" parTransId="{ECCABDBE-473D-40B7-AA96-642379704E18}" sibTransId="{7621F594-58CA-4D52-8FDA-86E21C45EB57}"/>
    <dgm:cxn modelId="{43B05447-9233-40D0-B071-43BA8DF04490}" type="presParOf" srcId="{2EC0269F-745E-4882-BF04-7106DFCFD316}" destId="{111C99C8-D42C-4F45-8C31-8ED39F507208}" srcOrd="0" destOrd="0" presId="urn:microsoft.com/office/officeart/2005/8/layout/vList2"/>
    <dgm:cxn modelId="{7A2D3485-4D54-4C80-8A9C-B22D803BF428}" type="presParOf" srcId="{2EC0269F-745E-4882-BF04-7106DFCFD316}" destId="{EF444966-AD41-4294-AC8D-2398D7429A4F}" srcOrd="1" destOrd="0" presId="urn:microsoft.com/office/officeart/2005/8/layout/vList2"/>
    <dgm:cxn modelId="{B9267259-6C58-4675-A257-3CC379365119}" type="presParOf" srcId="{2EC0269F-745E-4882-BF04-7106DFCFD316}" destId="{E42BD1B1-00FF-4299-8317-0B4DCCA39A4D}" srcOrd="2" destOrd="0" presId="urn:microsoft.com/office/officeart/2005/8/layout/vList2"/>
    <dgm:cxn modelId="{34BCE96B-1DB1-43D4-BEB8-B56695DBFBBF}" type="presParOf" srcId="{2EC0269F-745E-4882-BF04-7106DFCFD316}" destId="{E3B609B8-87C1-4FC7-966E-70D690C63FE7}" srcOrd="3" destOrd="0" presId="urn:microsoft.com/office/officeart/2005/8/layout/vList2"/>
    <dgm:cxn modelId="{1E39D800-76B5-45EE-B408-D42FF187D38C}" type="presParOf" srcId="{2EC0269F-745E-4882-BF04-7106DFCFD316}" destId="{28C09272-1F91-4E15-A125-4C9BFE39B9E9}" srcOrd="4" destOrd="0" presId="urn:microsoft.com/office/officeart/2005/8/layout/vList2"/>
    <dgm:cxn modelId="{EC1BB3EC-B9EE-41BB-A8DD-1A3208FDA85D}" type="presParOf" srcId="{2EC0269F-745E-4882-BF04-7106DFCFD316}" destId="{1812CAF5-A93F-4AAA-AB48-C3B52C00B19C}" srcOrd="5" destOrd="0" presId="urn:microsoft.com/office/officeart/2005/8/layout/vList2"/>
    <dgm:cxn modelId="{4DB5ED6C-B190-4662-BCE6-2BE2A050C0FC}" type="presParOf" srcId="{2EC0269F-745E-4882-BF04-7106DFCFD316}" destId="{DE3CD353-203F-46FC-87D6-AF5C2C2B1C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C82AA4-8EB5-4CB7-890E-E92F356487E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93AA824-199B-4A55-AFF9-288904116106}">
      <dgm:prSet/>
      <dgm:spPr/>
      <dgm:t>
        <a:bodyPr/>
        <a:lstStyle/>
        <a:p>
          <a:pPr algn="ctr" rtl="0"/>
          <a:r>
            <a:rPr lang="nl-NL" smtClean="0"/>
            <a:t>Homozygoot – Heterozygoot</a:t>
          </a:r>
          <a:endParaRPr lang="nl-NL"/>
        </a:p>
      </dgm:t>
    </dgm:pt>
    <dgm:pt modelId="{14D6AEB4-C7F2-44EC-B2D1-2179961AAEC3}" type="parTrans" cxnId="{AB534A79-F902-41B5-AD5F-68F3091B0049}">
      <dgm:prSet/>
      <dgm:spPr/>
      <dgm:t>
        <a:bodyPr/>
        <a:lstStyle/>
        <a:p>
          <a:endParaRPr lang="nl-NL"/>
        </a:p>
      </dgm:t>
    </dgm:pt>
    <dgm:pt modelId="{C10A4805-BBBB-4A5A-8608-3438D00965CA}" type="sibTrans" cxnId="{AB534A79-F902-41B5-AD5F-68F3091B0049}">
      <dgm:prSet/>
      <dgm:spPr/>
      <dgm:t>
        <a:bodyPr/>
        <a:lstStyle/>
        <a:p>
          <a:endParaRPr lang="nl-NL"/>
        </a:p>
      </dgm:t>
    </dgm:pt>
    <dgm:pt modelId="{7F3D9F0D-1742-4597-8810-2709C0D37715}" type="pres">
      <dgm:prSet presAssocID="{ACC82AA4-8EB5-4CB7-890E-E92F35648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0884BCA-F2D1-46A8-8FA8-E6439101BED5}" type="pres">
      <dgm:prSet presAssocID="{293AA824-199B-4A55-AFF9-2889041161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715FD0B-3CFB-430C-A8CC-0309757CABA3}" type="presOf" srcId="{ACC82AA4-8EB5-4CB7-890E-E92F356487E2}" destId="{7F3D9F0D-1742-4597-8810-2709C0D37715}" srcOrd="0" destOrd="0" presId="urn:microsoft.com/office/officeart/2005/8/layout/vList2"/>
    <dgm:cxn modelId="{AB534A79-F902-41B5-AD5F-68F3091B0049}" srcId="{ACC82AA4-8EB5-4CB7-890E-E92F356487E2}" destId="{293AA824-199B-4A55-AFF9-288904116106}" srcOrd="0" destOrd="0" parTransId="{14D6AEB4-C7F2-44EC-B2D1-2179961AAEC3}" sibTransId="{C10A4805-BBBB-4A5A-8608-3438D00965CA}"/>
    <dgm:cxn modelId="{23371A56-5066-4B5E-A76D-61908FAD5F17}" type="presOf" srcId="{293AA824-199B-4A55-AFF9-288904116106}" destId="{70884BCA-F2D1-46A8-8FA8-E6439101BED5}" srcOrd="0" destOrd="0" presId="urn:microsoft.com/office/officeart/2005/8/layout/vList2"/>
    <dgm:cxn modelId="{1261A12B-A5F4-41B8-9446-2189023F1544}" type="presParOf" srcId="{7F3D9F0D-1742-4597-8810-2709C0D37715}" destId="{70884BCA-F2D1-46A8-8FA8-E6439101BE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6FB985-61DA-4163-A08C-512E9D80B3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FAF9180-1FE0-41A8-97BC-52FF87C89E01}">
      <dgm:prSet/>
      <dgm:spPr/>
      <dgm:t>
        <a:bodyPr/>
        <a:lstStyle/>
        <a:p>
          <a:pPr algn="ctr" rtl="0"/>
          <a:r>
            <a:rPr lang="nl-NL" b="0" dirty="0" smtClean="0"/>
            <a:t>Informatie van beide allelen gelijk: homozygoot</a:t>
          </a:r>
          <a:endParaRPr lang="nl-NL" b="0" dirty="0"/>
        </a:p>
      </dgm:t>
    </dgm:pt>
    <dgm:pt modelId="{1358910F-89EA-40E0-982C-BFBECC915CDD}" type="parTrans" cxnId="{F7E27065-E709-4D30-8624-228C50C04151}">
      <dgm:prSet/>
      <dgm:spPr/>
      <dgm:t>
        <a:bodyPr/>
        <a:lstStyle/>
        <a:p>
          <a:pPr algn="ctr"/>
          <a:endParaRPr lang="nl-NL" b="1"/>
        </a:p>
      </dgm:t>
    </dgm:pt>
    <dgm:pt modelId="{9E21CD77-9F6B-4DC9-B462-07D9E0436F2A}" type="sibTrans" cxnId="{F7E27065-E709-4D30-8624-228C50C04151}">
      <dgm:prSet/>
      <dgm:spPr/>
      <dgm:t>
        <a:bodyPr/>
        <a:lstStyle/>
        <a:p>
          <a:pPr algn="ctr"/>
          <a:endParaRPr lang="nl-NL" b="1"/>
        </a:p>
      </dgm:t>
    </dgm:pt>
    <dgm:pt modelId="{5E775C9B-F18C-4C12-80D6-46A9A195B77A}">
      <dgm:prSet/>
      <dgm:spPr/>
      <dgm:t>
        <a:bodyPr/>
        <a:lstStyle/>
        <a:p>
          <a:pPr algn="ctr" rtl="0"/>
          <a:r>
            <a:rPr lang="nl-NL" b="0" dirty="0" smtClean="0"/>
            <a:t>Informatie van beide = allelen niet gelijk: heterozygoot </a:t>
          </a:r>
          <a:endParaRPr lang="nl-NL" b="0" dirty="0"/>
        </a:p>
      </dgm:t>
    </dgm:pt>
    <dgm:pt modelId="{0584EED5-3C26-4A81-8E20-597A257519E1}" type="parTrans" cxnId="{4C5971DC-3E99-49A1-8543-30166F5C2F8B}">
      <dgm:prSet/>
      <dgm:spPr/>
      <dgm:t>
        <a:bodyPr/>
        <a:lstStyle/>
        <a:p>
          <a:pPr algn="ctr"/>
          <a:endParaRPr lang="nl-NL" b="1"/>
        </a:p>
      </dgm:t>
    </dgm:pt>
    <dgm:pt modelId="{C75DE040-9622-46E5-A74C-95923139E01F}" type="sibTrans" cxnId="{4C5971DC-3E99-49A1-8543-30166F5C2F8B}">
      <dgm:prSet/>
      <dgm:spPr/>
      <dgm:t>
        <a:bodyPr/>
        <a:lstStyle/>
        <a:p>
          <a:pPr algn="ctr"/>
          <a:endParaRPr lang="nl-NL" b="1"/>
        </a:p>
      </dgm:t>
    </dgm:pt>
    <dgm:pt modelId="{FCC07C4B-55D7-44FF-9D58-0010651C0C57}" type="pres">
      <dgm:prSet presAssocID="{CC6FB985-61DA-4163-A08C-512E9D80B3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CB0F83-89E8-42DD-BD62-EAA36F289CA6}" type="pres">
      <dgm:prSet presAssocID="{CFAF9180-1FE0-41A8-97BC-52FF87C89E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445EAE-2568-4EE0-9D0F-FC0CF01CE39E}" type="pres">
      <dgm:prSet presAssocID="{9E21CD77-9F6B-4DC9-B462-07D9E0436F2A}" presName="spacer" presStyleCnt="0"/>
      <dgm:spPr/>
    </dgm:pt>
    <dgm:pt modelId="{7D7CC003-D615-4A2D-A27D-4A5738B45C69}" type="pres">
      <dgm:prSet presAssocID="{5E775C9B-F18C-4C12-80D6-46A9A195B7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E27065-E709-4D30-8624-228C50C04151}" srcId="{CC6FB985-61DA-4163-A08C-512E9D80B3C3}" destId="{CFAF9180-1FE0-41A8-97BC-52FF87C89E01}" srcOrd="0" destOrd="0" parTransId="{1358910F-89EA-40E0-982C-BFBECC915CDD}" sibTransId="{9E21CD77-9F6B-4DC9-B462-07D9E0436F2A}"/>
    <dgm:cxn modelId="{4C5971DC-3E99-49A1-8543-30166F5C2F8B}" srcId="{CC6FB985-61DA-4163-A08C-512E9D80B3C3}" destId="{5E775C9B-F18C-4C12-80D6-46A9A195B77A}" srcOrd="1" destOrd="0" parTransId="{0584EED5-3C26-4A81-8E20-597A257519E1}" sibTransId="{C75DE040-9622-46E5-A74C-95923139E01F}"/>
    <dgm:cxn modelId="{C0472CA0-8EB0-4C28-BA56-D5EF60400E91}" type="presOf" srcId="{5E775C9B-F18C-4C12-80D6-46A9A195B77A}" destId="{7D7CC003-D615-4A2D-A27D-4A5738B45C69}" srcOrd="0" destOrd="0" presId="urn:microsoft.com/office/officeart/2005/8/layout/vList2"/>
    <dgm:cxn modelId="{63FEA42C-E616-4A09-84CB-E6873B911DAA}" type="presOf" srcId="{CC6FB985-61DA-4163-A08C-512E9D80B3C3}" destId="{FCC07C4B-55D7-44FF-9D58-0010651C0C57}" srcOrd="0" destOrd="0" presId="urn:microsoft.com/office/officeart/2005/8/layout/vList2"/>
    <dgm:cxn modelId="{7FBA6300-111E-4B6C-AC19-8D0AE6ADDA7E}" type="presOf" srcId="{CFAF9180-1FE0-41A8-97BC-52FF87C89E01}" destId="{A8CB0F83-89E8-42DD-BD62-EAA36F289CA6}" srcOrd="0" destOrd="0" presId="urn:microsoft.com/office/officeart/2005/8/layout/vList2"/>
    <dgm:cxn modelId="{F9A7E67B-F05B-44F4-A4B0-C2B94B8525A5}" type="presParOf" srcId="{FCC07C4B-55D7-44FF-9D58-0010651C0C57}" destId="{A8CB0F83-89E8-42DD-BD62-EAA36F289CA6}" srcOrd="0" destOrd="0" presId="urn:microsoft.com/office/officeart/2005/8/layout/vList2"/>
    <dgm:cxn modelId="{E9D1C189-3029-4C43-BB56-20AC545F0FF7}" type="presParOf" srcId="{FCC07C4B-55D7-44FF-9D58-0010651C0C57}" destId="{3E445EAE-2568-4EE0-9D0F-FC0CF01CE39E}" srcOrd="1" destOrd="0" presId="urn:microsoft.com/office/officeart/2005/8/layout/vList2"/>
    <dgm:cxn modelId="{9F3AC3CD-0A77-4C4B-88E3-B9ABE1FD72B2}" type="presParOf" srcId="{FCC07C4B-55D7-44FF-9D58-0010651C0C57}" destId="{7D7CC003-D615-4A2D-A27D-4A5738B45C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3812EA-5952-4DE3-A207-180B9F338A0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A72F961-9DDF-4819-A4E6-1E14F6792A17}">
      <dgm:prSet/>
      <dgm:spPr/>
      <dgm:t>
        <a:bodyPr/>
        <a:lstStyle/>
        <a:p>
          <a:pPr rtl="0"/>
          <a:r>
            <a:rPr lang="nl-NL" smtClean="0"/>
            <a:t>Heterozygoot: Dominant – Recessief I</a:t>
          </a:r>
          <a:endParaRPr lang="nl-NL"/>
        </a:p>
      </dgm:t>
    </dgm:pt>
    <dgm:pt modelId="{354ACF3B-65BF-45CA-8871-86D1ADF6116C}" type="parTrans" cxnId="{4825CB14-54AE-4BEA-BB4D-7196B5A15D98}">
      <dgm:prSet/>
      <dgm:spPr/>
      <dgm:t>
        <a:bodyPr/>
        <a:lstStyle/>
        <a:p>
          <a:endParaRPr lang="nl-NL"/>
        </a:p>
      </dgm:t>
    </dgm:pt>
    <dgm:pt modelId="{2F7D6602-D3E9-41E8-83D4-4181B63590A9}" type="sibTrans" cxnId="{4825CB14-54AE-4BEA-BB4D-7196B5A15D98}">
      <dgm:prSet/>
      <dgm:spPr/>
      <dgm:t>
        <a:bodyPr/>
        <a:lstStyle/>
        <a:p>
          <a:endParaRPr lang="nl-NL"/>
        </a:p>
      </dgm:t>
    </dgm:pt>
    <dgm:pt modelId="{EDB47172-035B-4917-96BB-5437C07EA7F7}" type="pres">
      <dgm:prSet presAssocID="{633812EA-5952-4DE3-A207-180B9F338A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9F7738C-6E49-4BBD-A7B2-D7A85290A445}" type="pres">
      <dgm:prSet presAssocID="{DA72F961-9DDF-4819-A4E6-1E14F6792A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6D3ACCE-C9B9-4C18-B541-2D40C575850F}" type="presOf" srcId="{633812EA-5952-4DE3-A207-180B9F338A01}" destId="{EDB47172-035B-4917-96BB-5437C07EA7F7}" srcOrd="0" destOrd="0" presId="urn:microsoft.com/office/officeart/2005/8/layout/vList2"/>
    <dgm:cxn modelId="{4825CB14-54AE-4BEA-BB4D-7196B5A15D98}" srcId="{633812EA-5952-4DE3-A207-180B9F338A01}" destId="{DA72F961-9DDF-4819-A4E6-1E14F6792A17}" srcOrd="0" destOrd="0" parTransId="{354ACF3B-65BF-45CA-8871-86D1ADF6116C}" sibTransId="{2F7D6602-D3E9-41E8-83D4-4181B63590A9}"/>
    <dgm:cxn modelId="{3A201667-2A67-4D74-A011-D68085E4E1A9}" type="presOf" srcId="{DA72F961-9DDF-4819-A4E6-1E14F6792A17}" destId="{49F7738C-6E49-4BBD-A7B2-D7A85290A445}" srcOrd="0" destOrd="0" presId="urn:microsoft.com/office/officeart/2005/8/layout/vList2"/>
    <dgm:cxn modelId="{358E194A-C788-48CF-976F-033ED359435A}" type="presParOf" srcId="{EDB47172-035B-4917-96BB-5437C07EA7F7}" destId="{49F7738C-6E49-4BBD-A7B2-D7A85290A4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FFE83A-A6CF-4278-84BA-582D147148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BDA6EF6-1114-4D70-ADDB-40118710B0A0}">
      <dgm:prSet/>
      <dgm:spPr/>
      <dgm:t>
        <a:bodyPr/>
        <a:lstStyle/>
        <a:p>
          <a:pPr rtl="0"/>
          <a:r>
            <a:rPr lang="nl-NL" smtClean="0"/>
            <a:t>Eigenschap is dominant als deze in fenotype tot uiting komt.</a:t>
          </a:r>
          <a:endParaRPr lang="nl-NL"/>
        </a:p>
      </dgm:t>
    </dgm:pt>
    <dgm:pt modelId="{5BA41D1A-C4B4-497A-A631-42C9F9C271C5}" type="parTrans" cxnId="{10262888-E0F3-44AC-85E4-04C9098B4C18}">
      <dgm:prSet/>
      <dgm:spPr/>
      <dgm:t>
        <a:bodyPr/>
        <a:lstStyle/>
        <a:p>
          <a:endParaRPr lang="nl-NL"/>
        </a:p>
      </dgm:t>
    </dgm:pt>
    <dgm:pt modelId="{A5C58805-09F2-4188-A570-922851FDCAC7}" type="sibTrans" cxnId="{10262888-E0F3-44AC-85E4-04C9098B4C18}">
      <dgm:prSet/>
      <dgm:spPr/>
      <dgm:t>
        <a:bodyPr/>
        <a:lstStyle/>
        <a:p>
          <a:endParaRPr lang="nl-NL"/>
        </a:p>
      </dgm:t>
    </dgm:pt>
    <dgm:pt modelId="{DFBAAA67-C7B8-4C98-9CEC-9BA0D4AB215E}">
      <dgm:prSet/>
      <dgm:spPr/>
      <dgm:t>
        <a:bodyPr/>
        <a:lstStyle/>
        <a:p>
          <a:pPr rtl="0"/>
          <a:r>
            <a:rPr lang="nl-NL" dirty="0" smtClean="0"/>
            <a:t>Eigenschap is recessief als deze niet in fenotype tot uiting komt</a:t>
          </a:r>
          <a:endParaRPr lang="nl-NL" dirty="0"/>
        </a:p>
      </dgm:t>
    </dgm:pt>
    <dgm:pt modelId="{9C187236-7342-4437-97CD-6BCC609A0EDA}" type="parTrans" cxnId="{0F547AA2-0DA2-4F33-9A51-832A0CF25491}">
      <dgm:prSet/>
      <dgm:spPr/>
      <dgm:t>
        <a:bodyPr/>
        <a:lstStyle/>
        <a:p>
          <a:endParaRPr lang="nl-NL"/>
        </a:p>
      </dgm:t>
    </dgm:pt>
    <dgm:pt modelId="{6245C1B3-A9AD-4AB2-949E-45379BDB7A5E}" type="sibTrans" cxnId="{0F547AA2-0DA2-4F33-9A51-832A0CF25491}">
      <dgm:prSet/>
      <dgm:spPr/>
      <dgm:t>
        <a:bodyPr/>
        <a:lstStyle/>
        <a:p>
          <a:endParaRPr lang="nl-NL"/>
        </a:p>
      </dgm:t>
    </dgm:pt>
    <dgm:pt modelId="{A2A768F0-5C39-444E-8356-4342518446A2}">
      <dgm:prSet/>
      <dgm:spPr/>
      <dgm:t>
        <a:bodyPr/>
        <a:lstStyle/>
        <a:p>
          <a:pPr algn="ctr" rtl="0"/>
          <a:r>
            <a:rPr lang="nl-NL" dirty="0" smtClean="0"/>
            <a:t>Welke kleur is dominant? Welke kleur is recessief?</a:t>
          </a:r>
          <a:endParaRPr lang="nl-NL" dirty="0"/>
        </a:p>
      </dgm:t>
    </dgm:pt>
    <dgm:pt modelId="{C4C5ECF9-C1DB-47C4-B31C-EC6FB7FA5B30}" type="parTrans" cxnId="{2BB4CAA4-4762-4E76-9E14-02F2CF5FA1DC}">
      <dgm:prSet/>
      <dgm:spPr/>
      <dgm:t>
        <a:bodyPr/>
        <a:lstStyle/>
        <a:p>
          <a:endParaRPr lang="nl-NL"/>
        </a:p>
      </dgm:t>
    </dgm:pt>
    <dgm:pt modelId="{82D5DC82-52FE-448B-8B1A-06E02845FFBC}" type="sibTrans" cxnId="{2BB4CAA4-4762-4E76-9E14-02F2CF5FA1DC}">
      <dgm:prSet/>
      <dgm:spPr/>
      <dgm:t>
        <a:bodyPr/>
        <a:lstStyle/>
        <a:p>
          <a:endParaRPr lang="nl-NL"/>
        </a:p>
      </dgm:t>
    </dgm:pt>
    <dgm:pt modelId="{C6D89816-C6A7-44F7-90BD-203321498227}" type="pres">
      <dgm:prSet presAssocID="{FCFFE83A-A6CF-4278-84BA-582D14714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743FD98-8D14-4C3D-B8F9-5DB2764FA09C}" type="pres">
      <dgm:prSet presAssocID="{CBDA6EF6-1114-4D70-ADDB-40118710B0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C11828-83ED-4415-85D9-74E3B98EB648}" type="pres">
      <dgm:prSet presAssocID="{A5C58805-09F2-4188-A570-922851FDCAC7}" presName="spacer" presStyleCnt="0"/>
      <dgm:spPr/>
    </dgm:pt>
    <dgm:pt modelId="{42BBAFD0-29F6-4EC7-A23C-69E1DE317143}" type="pres">
      <dgm:prSet presAssocID="{DFBAAA67-C7B8-4C98-9CEC-9BA0D4AB21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CAABB1-0B7B-45AD-9D84-AE8B7D22E3AD}" type="pres">
      <dgm:prSet presAssocID="{6245C1B3-A9AD-4AB2-949E-45379BDB7A5E}" presName="spacer" presStyleCnt="0"/>
      <dgm:spPr/>
    </dgm:pt>
    <dgm:pt modelId="{460B62A7-4859-429D-84B2-2715611DBAC5}" type="pres">
      <dgm:prSet presAssocID="{A2A768F0-5C39-444E-8356-4342518446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547AA2-0DA2-4F33-9A51-832A0CF25491}" srcId="{FCFFE83A-A6CF-4278-84BA-582D147148B1}" destId="{DFBAAA67-C7B8-4C98-9CEC-9BA0D4AB215E}" srcOrd="1" destOrd="0" parTransId="{9C187236-7342-4437-97CD-6BCC609A0EDA}" sibTransId="{6245C1B3-A9AD-4AB2-949E-45379BDB7A5E}"/>
    <dgm:cxn modelId="{10262888-E0F3-44AC-85E4-04C9098B4C18}" srcId="{FCFFE83A-A6CF-4278-84BA-582D147148B1}" destId="{CBDA6EF6-1114-4D70-ADDB-40118710B0A0}" srcOrd="0" destOrd="0" parTransId="{5BA41D1A-C4B4-497A-A631-42C9F9C271C5}" sibTransId="{A5C58805-09F2-4188-A570-922851FDCAC7}"/>
    <dgm:cxn modelId="{F2619A86-4C68-494B-B6CE-B385309DD4CD}" type="presOf" srcId="{FCFFE83A-A6CF-4278-84BA-582D147148B1}" destId="{C6D89816-C6A7-44F7-90BD-203321498227}" srcOrd="0" destOrd="0" presId="urn:microsoft.com/office/officeart/2005/8/layout/vList2"/>
    <dgm:cxn modelId="{6F2450E3-8E6A-4C6B-96E9-1BC9D8535C37}" type="presOf" srcId="{A2A768F0-5C39-444E-8356-4342518446A2}" destId="{460B62A7-4859-429D-84B2-2715611DBAC5}" srcOrd="0" destOrd="0" presId="urn:microsoft.com/office/officeart/2005/8/layout/vList2"/>
    <dgm:cxn modelId="{2BB4CAA4-4762-4E76-9E14-02F2CF5FA1DC}" srcId="{FCFFE83A-A6CF-4278-84BA-582D147148B1}" destId="{A2A768F0-5C39-444E-8356-4342518446A2}" srcOrd="2" destOrd="0" parTransId="{C4C5ECF9-C1DB-47C4-B31C-EC6FB7FA5B30}" sibTransId="{82D5DC82-52FE-448B-8B1A-06E02845FFBC}"/>
    <dgm:cxn modelId="{717FCB07-37F7-49FE-8110-E15C376ACCAE}" type="presOf" srcId="{CBDA6EF6-1114-4D70-ADDB-40118710B0A0}" destId="{7743FD98-8D14-4C3D-B8F9-5DB2764FA09C}" srcOrd="0" destOrd="0" presId="urn:microsoft.com/office/officeart/2005/8/layout/vList2"/>
    <dgm:cxn modelId="{555887E1-0A5E-46C4-847D-D926744661F9}" type="presOf" srcId="{DFBAAA67-C7B8-4C98-9CEC-9BA0D4AB215E}" destId="{42BBAFD0-29F6-4EC7-A23C-69E1DE317143}" srcOrd="0" destOrd="0" presId="urn:microsoft.com/office/officeart/2005/8/layout/vList2"/>
    <dgm:cxn modelId="{5D010F8F-C36C-4FF3-B78E-3A4FCAA56EDE}" type="presParOf" srcId="{C6D89816-C6A7-44F7-90BD-203321498227}" destId="{7743FD98-8D14-4C3D-B8F9-5DB2764FA09C}" srcOrd="0" destOrd="0" presId="urn:microsoft.com/office/officeart/2005/8/layout/vList2"/>
    <dgm:cxn modelId="{68A1E0F3-0F73-4149-AE85-E1D6D6ABFB35}" type="presParOf" srcId="{C6D89816-C6A7-44F7-90BD-203321498227}" destId="{82C11828-83ED-4415-85D9-74E3B98EB648}" srcOrd="1" destOrd="0" presId="urn:microsoft.com/office/officeart/2005/8/layout/vList2"/>
    <dgm:cxn modelId="{8FC8FF1F-B098-4565-9ECA-57C922C11697}" type="presParOf" srcId="{C6D89816-C6A7-44F7-90BD-203321498227}" destId="{42BBAFD0-29F6-4EC7-A23C-69E1DE317143}" srcOrd="2" destOrd="0" presId="urn:microsoft.com/office/officeart/2005/8/layout/vList2"/>
    <dgm:cxn modelId="{FDF98EE8-21E0-445B-9DC5-26732B01F672}" type="presParOf" srcId="{C6D89816-C6A7-44F7-90BD-203321498227}" destId="{AECAABB1-0B7B-45AD-9D84-AE8B7D22E3AD}" srcOrd="3" destOrd="0" presId="urn:microsoft.com/office/officeart/2005/8/layout/vList2"/>
    <dgm:cxn modelId="{7C5F18BE-5A4B-49E7-8275-2B6CC6EE7E92}" type="presParOf" srcId="{C6D89816-C6A7-44F7-90BD-203321498227}" destId="{460B62A7-4859-429D-84B2-2715611DBA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86C35-1497-46A2-86E6-B7DFDF729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4491652-6DE7-4FB7-8F2F-B3928E9AFD7A}">
      <dgm:prSet/>
      <dgm:spPr/>
      <dgm:t>
        <a:bodyPr/>
        <a:lstStyle/>
        <a:p>
          <a:pPr algn="ctr" rtl="0"/>
          <a:r>
            <a:rPr lang="nl-NL" dirty="0" smtClean="0"/>
            <a:t>Paragraaf 1 t/m 4 Basisbegrippen</a:t>
          </a:r>
          <a:endParaRPr lang="nl-NL" dirty="0"/>
        </a:p>
      </dgm:t>
    </dgm:pt>
    <dgm:pt modelId="{589FA11B-EB40-42C9-A087-82482538D14E}" type="parTrans" cxnId="{38FC4DA1-39A4-4FA1-A8F8-69C2103DB670}">
      <dgm:prSet/>
      <dgm:spPr/>
      <dgm:t>
        <a:bodyPr/>
        <a:lstStyle/>
        <a:p>
          <a:pPr algn="ctr"/>
          <a:endParaRPr lang="nl-NL"/>
        </a:p>
      </dgm:t>
    </dgm:pt>
    <dgm:pt modelId="{806A2400-4956-4A80-9C61-096F5568D6CB}" type="sibTrans" cxnId="{38FC4DA1-39A4-4FA1-A8F8-69C2103DB670}">
      <dgm:prSet/>
      <dgm:spPr/>
      <dgm:t>
        <a:bodyPr/>
        <a:lstStyle/>
        <a:p>
          <a:pPr algn="ctr"/>
          <a:endParaRPr lang="nl-NL"/>
        </a:p>
      </dgm:t>
    </dgm:pt>
    <dgm:pt modelId="{4115E7AC-FEAF-4310-97E5-0444C909E27C}" type="pres">
      <dgm:prSet presAssocID="{57586C35-1497-46A2-86E6-B7DFDF729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DB5912-51A9-4AD1-ADFB-990A5D5C5539}" type="pres">
      <dgm:prSet presAssocID="{C4491652-6DE7-4FB7-8F2F-B3928E9AFD7A}" presName="parentText" presStyleLbl="node1" presStyleIdx="0" presStyleCnt="1" custScaleY="107309" custLinFactNeighborX="-270" custLinFactNeighborY="-2318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8FC4DA1-39A4-4FA1-A8F8-69C2103DB670}" srcId="{57586C35-1497-46A2-86E6-B7DFDF729D80}" destId="{C4491652-6DE7-4FB7-8F2F-B3928E9AFD7A}" srcOrd="0" destOrd="0" parTransId="{589FA11B-EB40-42C9-A087-82482538D14E}" sibTransId="{806A2400-4956-4A80-9C61-096F5568D6CB}"/>
    <dgm:cxn modelId="{6E46796C-BA3A-4091-9A08-428811923049}" type="presOf" srcId="{57586C35-1497-46A2-86E6-B7DFDF729D80}" destId="{4115E7AC-FEAF-4310-97E5-0444C909E27C}" srcOrd="0" destOrd="0" presId="urn:microsoft.com/office/officeart/2005/8/layout/vList2"/>
    <dgm:cxn modelId="{BAE8A361-C5E7-4941-A7E8-1BCBCCCC8811}" type="presOf" srcId="{C4491652-6DE7-4FB7-8F2F-B3928E9AFD7A}" destId="{6DDB5912-51A9-4AD1-ADFB-990A5D5C5539}" srcOrd="0" destOrd="0" presId="urn:microsoft.com/office/officeart/2005/8/layout/vList2"/>
    <dgm:cxn modelId="{A3B5C54F-5452-4966-8220-10F1BFD97D76}" type="presParOf" srcId="{4115E7AC-FEAF-4310-97E5-0444C909E27C}" destId="{6DDB5912-51A9-4AD1-ADFB-990A5D5C5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EF3339-8932-4952-A0E1-2AD7713D3FE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2F57D14-AF3D-4C09-951B-66F360DA5BDB}">
      <dgm:prSet/>
      <dgm:spPr/>
      <dgm:t>
        <a:bodyPr/>
        <a:lstStyle/>
        <a:p>
          <a:pPr rtl="0"/>
          <a:r>
            <a:rPr lang="nl-NL" smtClean="0"/>
            <a:t>Heterozygoot: Dominant – Recessief II</a:t>
          </a:r>
          <a:endParaRPr lang="nl-NL"/>
        </a:p>
      </dgm:t>
    </dgm:pt>
    <dgm:pt modelId="{E47BA9EF-B32D-49CB-86A7-AF61A11F7383}" type="parTrans" cxnId="{A44E3BFD-00C0-49E3-8BB7-4CA06E828213}">
      <dgm:prSet/>
      <dgm:spPr/>
      <dgm:t>
        <a:bodyPr/>
        <a:lstStyle/>
        <a:p>
          <a:endParaRPr lang="nl-NL"/>
        </a:p>
      </dgm:t>
    </dgm:pt>
    <dgm:pt modelId="{CF126C30-BA47-4A62-8FF9-ED5229CEDBDB}" type="sibTrans" cxnId="{A44E3BFD-00C0-49E3-8BB7-4CA06E828213}">
      <dgm:prSet/>
      <dgm:spPr/>
      <dgm:t>
        <a:bodyPr/>
        <a:lstStyle/>
        <a:p>
          <a:endParaRPr lang="nl-NL"/>
        </a:p>
      </dgm:t>
    </dgm:pt>
    <dgm:pt modelId="{A2FCA0EA-6E5D-4B84-ADCA-8555140A07B6}" type="pres">
      <dgm:prSet presAssocID="{63EF3339-8932-4952-A0E1-2AD7713D3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266D3EA-87D0-495A-BD91-8AF3704B8D6A}" type="pres">
      <dgm:prSet presAssocID="{D2F57D14-AF3D-4C09-951B-66F360DA5B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F939349-5A8B-45BE-A55C-11D4CBF51F73}" type="presOf" srcId="{63EF3339-8932-4952-A0E1-2AD7713D3FE4}" destId="{A2FCA0EA-6E5D-4B84-ADCA-8555140A07B6}" srcOrd="0" destOrd="0" presId="urn:microsoft.com/office/officeart/2005/8/layout/vList2"/>
    <dgm:cxn modelId="{A44E3BFD-00C0-49E3-8BB7-4CA06E828213}" srcId="{63EF3339-8932-4952-A0E1-2AD7713D3FE4}" destId="{D2F57D14-AF3D-4C09-951B-66F360DA5BDB}" srcOrd="0" destOrd="0" parTransId="{E47BA9EF-B32D-49CB-86A7-AF61A11F7383}" sibTransId="{CF126C30-BA47-4A62-8FF9-ED5229CEDBDB}"/>
    <dgm:cxn modelId="{1D47D198-D478-45B8-9D34-4E3F77F2671F}" type="presOf" srcId="{D2F57D14-AF3D-4C09-951B-66F360DA5BDB}" destId="{2266D3EA-87D0-495A-BD91-8AF3704B8D6A}" srcOrd="0" destOrd="0" presId="urn:microsoft.com/office/officeart/2005/8/layout/vList2"/>
    <dgm:cxn modelId="{54A69429-8E8F-49F4-A640-F61931248CA1}" type="presParOf" srcId="{A2FCA0EA-6E5D-4B84-ADCA-8555140A07B6}" destId="{2266D3EA-87D0-495A-BD91-8AF3704B8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468B6F-58B8-487E-B0B9-E2B9FCA239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D29570D-50D5-4536-869D-9937A7A80438}">
      <dgm:prSet/>
      <dgm:spPr/>
      <dgm:t>
        <a:bodyPr/>
        <a:lstStyle/>
        <a:p>
          <a:pPr rtl="0"/>
          <a:r>
            <a:rPr lang="nl-NL" smtClean="0"/>
            <a:t>Eigenschap is intermediair als deze gemengd in fenotype tot uiting komt</a:t>
          </a:r>
          <a:endParaRPr lang="nl-NL"/>
        </a:p>
      </dgm:t>
    </dgm:pt>
    <dgm:pt modelId="{BF2CDE69-C3CD-4F13-8168-F2A18B28B92F}" type="parTrans" cxnId="{D94AEF01-D6D2-471A-BD4D-AA38EFCE1DCE}">
      <dgm:prSet/>
      <dgm:spPr/>
      <dgm:t>
        <a:bodyPr/>
        <a:lstStyle/>
        <a:p>
          <a:endParaRPr lang="nl-NL"/>
        </a:p>
      </dgm:t>
    </dgm:pt>
    <dgm:pt modelId="{10C23C65-A63A-473C-8687-508DE004D4C5}" type="sibTrans" cxnId="{D94AEF01-D6D2-471A-BD4D-AA38EFCE1DCE}">
      <dgm:prSet/>
      <dgm:spPr/>
      <dgm:t>
        <a:bodyPr/>
        <a:lstStyle/>
        <a:p>
          <a:endParaRPr lang="nl-NL"/>
        </a:p>
      </dgm:t>
    </dgm:pt>
    <dgm:pt modelId="{76A2386E-32E1-4CDD-9DE7-B478C7494A7A}">
      <dgm:prSet/>
      <dgm:spPr/>
      <dgm:t>
        <a:bodyPr/>
        <a:lstStyle/>
        <a:p>
          <a:pPr rtl="0"/>
          <a:r>
            <a:rPr lang="nl-NL" dirty="0" smtClean="0"/>
            <a:t>Eigenschap is onvolledig dominant als de eigenschap in fenotype homozygoot sterker tot uiting komt</a:t>
          </a:r>
          <a:endParaRPr lang="nl-NL" dirty="0"/>
        </a:p>
      </dgm:t>
    </dgm:pt>
    <dgm:pt modelId="{7818B130-4823-4096-A742-7FEB5800F398}" type="parTrans" cxnId="{F9523C56-B303-4265-A3FA-3E55FA127A21}">
      <dgm:prSet/>
      <dgm:spPr/>
      <dgm:t>
        <a:bodyPr/>
        <a:lstStyle/>
        <a:p>
          <a:endParaRPr lang="nl-NL"/>
        </a:p>
      </dgm:t>
    </dgm:pt>
    <dgm:pt modelId="{B9087D88-B2ED-4814-B46A-EA3C9BBB6147}" type="sibTrans" cxnId="{F9523C56-B303-4265-A3FA-3E55FA127A21}">
      <dgm:prSet/>
      <dgm:spPr/>
      <dgm:t>
        <a:bodyPr/>
        <a:lstStyle/>
        <a:p>
          <a:endParaRPr lang="nl-NL"/>
        </a:p>
      </dgm:t>
    </dgm:pt>
    <dgm:pt modelId="{196A64BB-4054-45C0-B43D-C16CA549C66D}" type="pres">
      <dgm:prSet presAssocID="{62468B6F-58B8-487E-B0B9-E2B9FCA23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283DA7-D238-453A-A0BD-4B2595C0BBA6}" type="pres">
      <dgm:prSet presAssocID="{ED29570D-50D5-4536-869D-9937A7A804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F714EF-787E-4C92-BD81-6D79B90235E5}" type="pres">
      <dgm:prSet presAssocID="{10C23C65-A63A-473C-8687-508DE004D4C5}" presName="spacer" presStyleCnt="0"/>
      <dgm:spPr/>
    </dgm:pt>
    <dgm:pt modelId="{495E572E-8DC6-49C1-BF4E-201DA6517B92}" type="pres">
      <dgm:prSet presAssocID="{76A2386E-32E1-4CDD-9DE7-B478C7494A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AA1D3C8-B4EB-4ADF-B27D-C5AE3E16AC38}" type="presOf" srcId="{76A2386E-32E1-4CDD-9DE7-B478C7494A7A}" destId="{495E572E-8DC6-49C1-BF4E-201DA6517B92}" srcOrd="0" destOrd="0" presId="urn:microsoft.com/office/officeart/2005/8/layout/vList2"/>
    <dgm:cxn modelId="{F9523C56-B303-4265-A3FA-3E55FA127A21}" srcId="{62468B6F-58B8-487E-B0B9-E2B9FCA239AF}" destId="{76A2386E-32E1-4CDD-9DE7-B478C7494A7A}" srcOrd="1" destOrd="0" parTransId="{7818B130-4823-4096-A742-7FEB5800F398}" sibTransId="{B9087D88-B2ED-4814-B46A-EA3C9BBB6147}"/>
    <dgm:cxn modelId="{87AA0BC8-4DC1-4D4B-BA21-2AC884A3D14B}" type="presOf" srcId="{ED29570D-50D5-4536-869D-9937A7A80438}" destId="{54283DA7-D238-453A-A0BD-4B2595C0BBA6}" srcOrd="0" destOrd="0" presId="urn:microsoft.com/office/officeart/2005/8/layout/vList2"/>
    <dgm:cxn modelId="{D94AEF01-D6D2-471A-BD4D-AA38EFCE1DCE}" srcId="{62468B6F-58B8-487E-B0B9-E2B9FCA239AF}" destId="{ED29570D-50D5-4536-869D-9937A7A80438}" srcOrd="0" destOrd="0" parTransId="{BF2CDE69-C3CD-4F13-8168-F2A18B28B92F}" sibTransId="{10C23C65-A63A-473C-8687-508DE004D4C5}"/>
    <dgm:cxn modelId="{369D9CA2-CBA0-4036-AA6E-8BEF10ABEF49}" type="presOf" srcId="{62468B6F-58B8-487E-B0B9-E2B9FCA239AF}" destId="{196A64BB-4054-45C0-B43D-C16CA549C66D}" srcOrd="0" destOrd="0" presId="urn:microsoft.com/office/officeart/2005/8/layout/vList2"/>
    <dgm:cxn modelId="{3ED8BDE4-3442-4CE3-9EEA-A058CC67F76E}" type="presParOf" srcId="{196A64BB-4054-45C0-B43D-C16CA549C66D}" destId="{54283DA7-D238-453A-A0BD-4B2595C0BBA6}" srcOrd="0" destOrd="0" presId="urn:microsoft.com/office/officeart/2005/8/layout/vList2"/>
    <dgm:cxn modelId="{818D684D-BEE3-4C5A-AABB-4933F2215175}" type="presParOf" srcId="{196A64BB-4054-45C0-B43D-C16CA549C66D}" destId="{F5F714EF-787E-4C92-BD81-6D79B90235E5}" srcOrd="1" destOrd="0" presId="urn:microsoft.com/office/officeart/2005/8/layout/vList2"/>
    <dgm:cxn modelId="{863A53D6-5116-48CE-A514-CBBA43A2AB29}" type="presParOf" srcId="{196A64BB-4054-45C0-B43D-C16CA549C66D}" destId="{495E572E-8DC6-49C1-BF4E-201DA6517B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720E4DD-2544-4BEA-8702-0B1863B8F25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DD5236D-0BA8-40E1-B3AE-A985582DF8BA}">
      <dgm:prSet/>
      <dgm:spPr/>
      <dgm:t>
        <a:bodyPr/>
        <a:lstStyle/>
        <a:p>
          <a:pPr algn="ctr" rtl="0"/>
          <a:r>
            <a:rPr lang="nl-NL" dirty="0" smtClean="0"/>
            <a:t>Notatie van genen = allelen</a:t>
          </a:r>
          <a:endParaRPr lang="nl-NL" dirty="0"/>
        </a:p>
      </dgm:t>
    </dgm:pt>
    <dgm:pt modelId="{18984053-54F9-42BB-982F-FFC00720CC95}" type="parTrans" cxnId="{CE9DB32F-AAE0-46AB-A46E-DC10D3315CC8}">
      <dgm:prSet/>
      <dgm:spPr/>
      <dgm:t>
        <a:bodyPr/>
        <a:lstStyle/>
        <a:p>
          <a:endParaRPr lang="nl-NL"/>
        </a:p>
      </dgm:t>
    </dgm:pt>
    <dgm:pt modelId="{32440C44-D9A4-4DF8-873E-D09F4E8F9F3F}" type="sibTrans" cxnId="{CE9DB32F-AAE0-46AB-A46E-DC10D3315CC8}">
      <dgm:prSet/>
      <dgm:spPr/>
      <dgm:t>
        <a:bodyPr/>
        <a:lstStyle/>
        <a:p>
          <a:endParaRPr lang="nl-NL"/>
        </a:p>
      </dgm:t>
    </dgm:pt>
    <dgm:pt modelId="{B9D3CC8B-6798-4C32-A0DB-CCEF76071A82}" type="pres">
      <dgm:prSet presAssocID="{B720E4DD-2544-4BEA-8702-0B1863B8F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4063E67-A9DF-4F68-826D-5048692F2AD9}" type="pres">
      <dgm:prSet presAssocID="{FDD5236D-0BA8-40E1-B3AE-A985582DF8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3C1189D-A080-4178-990E-87C5A9286BFA}" type="presOf" srcId="{B720E4DD-2544-4BEA-8702-0B1863B8F259}" destId="{B9D3CC8B-6798-4C32-A0DB-CCEF76071A82}" srcOrd="0" destOrd="0" presId="urn:microsoft.com/office/officeart/2005/8/layout/vList2"/>
    <dgm:cxn modelId="{CE9DB32F-AAE0-46AB-A46E-DC10D3315CC8}" srcId="{B720E4DD-2544-4BEA-8702-0B1863B8F259}" destId="{FDD5236D-0BA8-40E1-B3AE-A985582DF8BA}" srcOrd="0" destOrd="0" parTransId="{18984053-54F9-42BB-982F-FFC00720CC95}" sibTransId="{32440C44-D9A4-4DF8-873E-D09F4E8F9F3F}"/>
    <dgm:cxn modelId="{919B0706-0AB8-4D8B-9A97-C0C17CD03EDA}" type="presOf" srcId="{FDD5236D-0BA8-40E1-B3AE-A985582DF8BA}" destId="{A4063E67-A9DF-4F68-826D-5048692F2AD9}" srcOrd="0" destOrd="0" presId="urn:microsoft.com/office/officeart/2005/8/layout/vList2"/>
    <dgm:cxn modelId="{004FC1C9-683E-473C-A08A-583E1CD04597}" type="presParOf" srcId="{B9D3CC8B-6798-4C32-A0DB-CCEF76071A82}" destId="{A4063E67-A9DF-4F68-826D-5048692F2A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7628AAC-383F-490C-8525-1387A658C3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497BAE7-E9E8-4E96-AADB-8BC2DDE99E2A}">
      <dgm:prSet/>
      <dgm:spPr/>
      <dgm:t>
        <a:bodyPr/>
        <a:lstStyle/>
        <a:p>
          <a:pPr algn="ctr" rtl="0"/>
          <a:r>
            <a:rPr lang="nl-NL" smtClean="0"/>
            <a:t>In de genetica (erfelijkheidsleer) worden eigenschappen weergegeven met letters</a:t>
          </a:r>
          <a:endParaRPr lang="nl-NL"/>
        </a:p>
      </dgm:t>
    </dgm:pt>
    <dgm:pt modelId="{C1E8D3E4-9CDC-4D24-B848-5D15C0D32B52}" type="parTrans" cxnId="{5159C7A8-6CB2-4FA2-B699-49D4938B62FF}">
      <dgm:prSet/>
      <dgm:spPr/>
      <dgm:t>
        <a:bodyPr/>
        <a:lstStyle/>
        <a:p>
          <a:pPr algn="ctr"/>
          <a:endParaRPr lang="nl-NL"/>
        </a:p>
      </dgm:t>
    </dgm:pt>
    <dgm:pt modelId="{7ADF99E5-BAE8-4613-9D0D-658E643CA14B}" type="sibTrans" cxnId="{5159C7A8-6CB2-4FA2-B699-49D4938B62FF}">
      <dgm:prSet/>
      <dgm:spPr/>
      <dgm:t>
        <a:bodyPr/>
        <a:lstStyle/>
        <a:p>
          <a:pPr algn="ctr"/>
          <a:endParaRPr lang="nl-NL"/>
        </a:p>
      </dgm:t>
    </dgm:pt>
    <dgm:pt modelId="{8B902353-10A4-4252-BAAF-B41550A732BA}">
      <dgm:prSet/>
      <dgm:spPr/>
      <dgm:t>
        <a:bodyPr/>
        <a:lstStyle/>
        <a:p>
          <a:pPr algn="ctr" rtl="0"/>
          <a:r>
            <a:rPr lang="nl-NL" dirty="0" smtClean="0"/>
            <a:t>Dominant: A               –                Recessief: a</a:t>
          </a:r>
          <a:endParaRPr lang="nl-NL" dirty="0"/>
        </a:p>
      </dgm:t>
    </dgm:pt>
    <dgm:pt modelId="{ACD75AB6-1BF6-4584-8021-271491837E65}" type="parTrans" cxnId="{E4413734-BC51-4320-B09B-2B968F846469}">
      <dgm:prSet/>
      <dgm:spPr/>
      <dgm:t>
        <a:bodyPr/>
        <a:lstStyle/>
        <a:p>
          <a:pPr algn="ctr"/>
          <a:endParaRPr lang="nl-NL"/>
        </a:p>
      </dgm:t>
    </dgm:pt>
    <dgm:pt modelId="{10F957F8-174E-404F-AF04-F27557A0BAB1}" type="sibTrans" cxnId="{E4413734-BC51-4320-B09B-2B968F846469}">
      <dgm:prSet/>
      <dgm:spPr/>
      <dgm:t>
        <a:bodyPr/>
        <a:lstStyle/>
        <a:p>
          <a:pPr algn="ctr"/>
          <a:endParaRPr lang="nl-NL"/>
        </a:p>
      </dgm:t>
    </dgm:pt>
    <dgm:pt modelId="{9A6A06E4-7158-4640-A8C6-FA9BD62212B0}">
      <dgm:prSet/>
      <dgm:spPr/>
      <dgm:t>
        <a:bodyPr/>
        <a:lstStyle/>
        <a:p>
          <a:pPr algn="ctr" rtl="0"/>
          <a:r>
            <a:rPr lang="nl-NL" dirty="0" smtClean="0"/>
            <a:t>Homozygoot: AA of </a:t>
          </a:r>
          <a:r>
            <a:rPr lang="nl-NL" dirty="0" err="1" smtClean="0"/>
            <a:t>aa</a:t>
          </a:r>
          <a:r>
            <a:rPr lang="nl-NL" dirty="0" smtClean="0"/>
            <a:t>      –            Heterozygoot: Aa</a:t>
          </a:r>
          <a:endParaRPr lang="nl-NL" dirty="0"/>
        </a:p>
      </dgm:t>
    </dgm:pt>
    <dgm:pt modelId="{9CAE671A-E8F6-4BF8-9457-C6C92F1175C1}" type="parTrans" cxnId="{C68FD4BE-C59D-45FE-973C-A73907FCF29D}">
      <dgm:prSet/>
      <dgm:spPr/>
      <dgm:t>
        <a:bodyPr/>
        <a:lstStyle/>
        <a:p>
          <a:pPr algn="ctr"/>
          <a:endParaRPr lang="nl-NL"/>
        </a:p>
      </dgm:t>
    </dgm:pt>
    <dgm:pt modelId="{C284D227-23D5-4FE6-AE95-C061DB5C514D}" type="sibTrans" cxnId="{C68FD4BE-C59D-45FE-973C-A73907FCF29D}">
      <dgm:prSet/>
      <dgm:spPr/>
      <dgm:t>
        <a:bodyPr/>
        <a:lstStyle/>
        <a:p>
          <a:pPr algn="ctr"/>
          <a:endParaRPr lang="nl-NL"/>
        </a:p>
      </dgm:t>
    </dgm:pt>
    <dgm:pt modelId="{E9368833-2FB6-4BE7-9833-906562F3D2E4}">
      <dgm:prSet/>
      <dgm:spPr/>
      <dgm:t>
        <a:bodyPr/>
        <a:lstStyle/>
        <a:p>
          <a:pPr algn="ctr" rtl="0"/>
          <a:r>
            <a:rPr lang="nl-NL" smtClean="0"/>
            <a:t>Bij een intermediair overervende eigenschap: A</a:t>
          </a:r>
          <a:r>
            <a:rPr lang="nl-NL" baseline="-25000" smtClean="0"/>
            <a:t>r</a:t>
          </a:r>
          <a:r>
            <a:rPr lang="nl-NL" smtClean="0"/>
            <a:t>A</a:t>
          </a:r>
          <a:r>
            <a:rPr lang="nl-NL" baseline="-25000" smtClean="0"/>
            <a:t>r</a:t>
          </a:r>
          <a:r>
            <a:rPr lang="nl-NL" smtClean="0"/>
            <a:t>  of A</a:t>
          </a:r>
          <a:r>
            <a:rPr lang="nl-NL" baseline="-25000" smtClean="0"/>
            <a:t>w</a:t>
          </a:r>
          <a:r>
            <a:rPr lang="nl-NL" smtClean="0"/>
            <a:t>A</a:t>
          </a:r>
          <a:r>
            <a:rPr lang="nl-NL" baseline="-25000" smtClean="0"/>
            <a:t>w </a:t>
          </a:r>
          <a:r>
            <a:rPr lang="nl-NL" smtClean="0"/>
            <a:t>of A</a:t>
          </a:r>
          <a:r>
            <a:rPr lang="nl-NL" baseline="-25000" smtClean="0"/>
            <a:t>r</a:t>
          </a:r>
          <a:r>
            <a:rPr lang="nl-NL" smtClean="0"/>
            <a:t>A</a:t>
          </a:r>
          <a:r>
            <a:rPr lang="nl-NL" baseline="-25000" smtClean="0"/>
            <a:t>w </a:t>
          </a:r>
          <a:r>
            <a:rPr lang="nl-NL" smtClean="0"/>
            <a:t>voor de kleur van een bloem rood, wit en roze</a:t>
          </a:r>
          <a:endParaRPr lang="nl-NL"/>
        </a:p>
      </dgm:t>
    </dgm:pt>
    <dgm:pt modelId="{0856D3DB-A81A-4F5D-A483-210A1781F6B5}" type="parTrans" cxnId="{1ACF94C2-C723-4C5C-AFB7-1442AC05E97B}">
      <dgm:prSet/>
      <dgm:spPr/>
      <dgm:t>
        <a:bodyPr/>
        <a:lstStyle/>
        <a:p>
          <a:pPr algn="ctr"/>
          <a:endParaRPr lang="nl-NL"/>
        </a:p>
      </dgm:t>
    </dgm:pt>
    <dgm:pt modelId="{888CBBE3-ED8C-4A9A-A315-1E358F42FDA6}" type="sibTrans" cxnId="{1ACF94C2-C723-4C5C-AFB7-1442AC05E97B}">
      <dgm:prSet/>
      <dgm:spPr/>
      <dgm:t>
        <a:bodyPr/>
        <a:lstStyle/>
        <a:p>
          <a:pPr algn="ctr"/>
          <a:endParaRPr lang="nl-NL"/>
        </a:p>
      </dgm:t>
    </dgm:pt>
    <dgm:pt modelId="{B0196D1B-1AAE-4B82-8694-A673281342EF}" type="pres">
      <dgm:prSet presAssocID="{27628AAC-383F-490C-8525-1387A658C3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CBD2E13-8F62-4D12-BD76-E8D5A47A00EA}" type="pres">
      <dgm:prSet presAssocID="{0497BAE7-E9E8-4E96-AADB-8BC2DDE99E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28884A-1489-4663-B829-EB935B293D27}" type="pres">
      <dgm:prSet presAssocID="{7ADF99E5-BAE8-4613-9D0D-658E643CA14B}" presName="spacer" presStyleCnt="0"/>
      <dgm:spPr/>
    </dgm:pt>
    <dgm:pt modelId="{C07D83B1-1460-4CF4-9529-2D48F9AE51D3}" type="pres">
      <dgm:prSet presAssocID="{8B902353-10A4-4252-BAAF-B41550A732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B9D228-B45E-4DCE-8B1F-E86613C85EC8}" type="pres">
      <dgm:prSet presAssocID="{10F957F8-174E-404F-AF04-F27557A0BAB1}" presName="spacer" presStyleCnt="0"/>
      <dgm:spPr/>
    </dgm:pt>
    <dgm:pt modelId="{C846F692-A477-4F97-A4DE-FA29BF5DBE8E}" type="pres">
      <dgm:prSet presAssocID="{9A6A06E4-7158-4640-A8C6-FA9BD62212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9439A9-14D9-447A-B452-4BD9CB76F38F}" type="pres">
      <dgm:prSet presAssocID="{C284D227-23D5-4FE6-AE95-C061DB5C514D}" presName="spacer" presStyleCnt="0"/>
      <dgm:spPr/>
    </dgm:pt>
    <dgm:pt modelId="{430A006D-313A-4C65-8ACC-F46FA7C6055C}" type="pres">
      <dgm:prSet presAssocID="{E9368833-2FB6-4BE7-9833-906562F3D2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59C7A8-6CB2-4FA2-B699-49D4938B62FF}" srcId="{27628AAC-383F-490C-8525-1387A658C3D3}" destId="{0497BAE7-E9E8-4E96-AADB-8BC2DDE99E2A}" srcOrd="0" destOrd="0" parTransId="{C1E8D3E4-9CDC-4D24-B848-5D15C0D32B52}" sibTransId="{7ADF99E5-BAE8-4613-9D0D-658E643CA14B}"/>
    <dgm:cxn modelId="{DBD17CD3-C32A-4D92-9876-4ADB6A11562D}" type="presOf" srcId="{0497BAE7-E9E8-4E96-AADB-8BC2DDE99E2A}" destId="{ECBD2E13-8F62-4D12-BD76-E8D5A47A00EA}" srcOrd="0" destOrd="0" presId="urn:microsoft.com/office/officeart/2005/8/layout/vList2"/>
    <dgm:cxn modelId="{FBB21F01-5B0C-4574-BEE6-5DE9036191E6}" type="presOf" srcId="{8B902353-10A4-4252-BAAF-B41550A732BA}" destId="{C07D83B1-1460-4CF4-9529-2D48F9AE51D3}" srcOrd="0" destOrd="0" presId="urn:microsoft.com/office/officeart/2005/8/layout/vList2"/>
    <dgm:cxn modelId="{95D4DA0B-41CC-4B65-99C2-FA398C6BFB79}" type="presOf" srcId="{27628AAC-383F-490C-8525-1387A658C3D3}" destId="{B0196D1B-1AAE-4B82-8694-A673281342EF}" srcOrd="0" destOrd="0" presId="urn:microsoft.com/office/officeart/2005/8/layout/vList2"/>
    <dgm:cxn modelId="{40C51AAB-4ABD-45EE-A02E-81DF2B8046EC}" type="presOf" srcId="{9A6A06E4-7158-4640-A8C6-FA9BD62212B0}" destId="{C846F692-A477-4F97-A4DE-FA29BF5DBE8E}" srcOrd="0" destOrd="0" presId="urn:microsoft.com/office/officeart/2005/8/layout/vList2"/>
    <dgm:cxn modelId="{1ACF94C2-C723-4C5C-AFB7-1442AC05E97B}" srcId="{27628AAC-383F-490C-8525-1387A658C3D3}" destId="{E9368833-2FB6-4BE7-9833-906562F3D2E4}" srcOrd="3" destOrd="0" parTransId="{0856D3DB-A81A-4F5D-A483-210A1781F6B5}" sibTransId="{888CBBE3-ED8C-4A9A-A315-1E358F42FDA6}"/>
    <dgm:cxn modelId="{E4413734-BC51-4320-B09B-2B968F846469}" srcId="{27628AAC-383F-490C-8525-1387A658C3D3}" destId="{8B902353-10A4-4252-BAAF-B41550A732BA}" srcOrd="1" destOrd="0" parTransId="{ACD75AB6-1BF6-4584-8021-271491837E65}" sibTransId="{10F957F8-174E-404F-AF04-F27557A0BAB1}"/>
    <dgm:cxn modelId="{E455E8B2-B34D-4F91-B6B0-9E12FB2C7FB6}" type="presOf" srcId="{E9368833-2FB6-4BE7-9833-906562F3D2E4}" destId="{430A006D-313A-4C65-8ACC-F46FA7C6055C}" srcOrd="0" destOrd="0" presId="urn:microsoft.com/office/officeart/2005/8/layout/vList2"/>
    <dgm:cxn modelId="{C68FD4BE-C59D-45FE-973C-A73907FCF29D}" srcId="{27628AAC-383F-490C-8525-1387A658C3D3}" destId="{9A6A06E4-7158-4640-A8C6-FA9BD62212B0}" srcOrd="2" destOrd="0" parTransId="{9CAE671A-E8F6-4BF8-9457-C6C92F1175C1}" sibTransId="{C284D227-23D5-4FE6-AE95-C061DB5C514D}"/>
    <dgm:cxn modelId="{9C80C674-101B-495B-AB7B-1FD8177ADB38}" type="presParOf" srcId="{B0196D1B-1AAE-4B82-8694-A673281342EF}" destId="{ECBD2E13-8F62-4D12-BD76-E8D5A47A00EA}" srcOrd="0" destOrd="0" presId="urn:microsoft.com/office/officeart/2005/8/layout/vList2"/>
    <dgm:cxn modelId="{302FA8BE-5D5F-4498-A39B-9ADB750FC9AC}" type="presParOf" srcId="{B0196D1B-1AAE-4B82-8694-A673281342EF}" destId="{EB28884A-1489-4663-B829-EB935B293D27}" srcOrd="1" destOrd="0" presId="urn:microsoft.com/office/officeart/2005/8/layout/vList2"/>
    <dgm:cxn modelId="{D712A7EF-9AF5-41DA-B78C-805DE18F208C}" type="presParOf" srcId="{B0196D1B-1AAE-4B82-8694-A673281342EF}" destId="{C07D83B1-1460-4CF4-9529-2D48F9AE51D3}" srcOrd="2" destOrd="0" presId="urn:microsoft.com/office/officeart/2005/8/layout/vList2"/>
    <dgm:cxn modelId="{8B7EABDC-6459-4957-8AA5-6EB6B8B56649}" type="presParOf" srcId="{B0196D1B-1AAE-4B82-8694-A673281342EF}" destId="{96B9D228-B45E-4DCE-8B1F-E86613C85EC8}" srcOrd="3" destOrd="0" presId="urn:microsoft.com/office/officeart/2005/8/layout/vList2"/>
    <dgm:cxn modelId="{417A5DE8-5D62-4A1C-8D83-D295440F571D}" type="presParOf" srcId="{B0196D1B-1AAE-4B82-8694-A673281342EF}" destId="{C846F692-A477-4F97-A4DE-FA29BF5DBE8E}" srcOrd="4" destOrd="0" presId="urn:microsoft.com/office/officeart/2005/8/layout/vList2"/>
    <dgm:cxn modelId="{87001E8C-3005-4547-A59B-A183687C718C}" type="presParOf" srcId="{B0196D1B-1AAE-4B82-8694-A673281342EF}" destId="{369439A9-14D9-447A-B452-4BD9CB76F38F}" srcOrd="5" destOrd="0" presId="urn:microsoft.com/office/officeart/2005/8/layout/vList2"/>
    <dgm:cxn modelId="{0CE54585-649F-4539-A3AC-0587565862B1}" type="presParOf" srcId="{B0196D1B-1AAE-4B82-8694-A673281342EF}" destId="{430A006D-313A-4C65-8ACC-F46FA7C605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23935-4CAA-4181-A0BF-A6BD4872C7B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A629028-5052-4147-BCED-3AD6D4AC7F3C}">
      <dgm:prSet/>
      <dgm:spPr/>
      <dgm:t>
        <a:bodyPr/>
        <a:lstStyle/>
        <a:p>
          <a:pPr algn="ctr" rtl="0"/>
          <a:r>
            <a:rPr lang="nl-NL" smtClean="0"/>
            <a:t>Erfelijkheid en gezondheid</a:t>
          </a:r>
          <a:endParaRPr lang="nl-NL"/>
        </a:p>
      </dgm:t>
    </dgm:pt>
    <dgm:pt modelId="{50D38854-AD2C-42EC-93C8-F2D2562AFB07}" type="parTrans" cxnId="{B11BA00F-B896-4CC8-8135-AE3419C54AC5}">
      <dgm:prSet/>
      <dgm:spPr/>
      <dgm:t>
        <a:bodyPr/>
        <a:lstStyle/>
        <a:p>
          <a:endParaRPr lang="nl-NL"/>
        </a:p>
      </dgm:t>
    </dgm:pt>
    <dgm:pt modelId="{458690CE-2387-475F-966E-B8C12C400199}" type="sibTrans" cxnId="{B11BA00F-B896-4CC8-8135-AE3419C54AC5}">
      <dgm:prSet/>
      <dgm:spPr/>
      <dgm:t>
        <a:bodyPr/>
        <a:lstStyle/>
        <a:p>
          <a:endParaRPr lang="nl-NL"/>
        </a:p>
      </dgm:t>
    </dgm:pt>
    <dgm:pt modelId="{FE57BBA9-C705-4625-8A9C-BC008CFE10C2}" type="pres">
      <dgm:prSet presAssocID="{9D123935-4CAA-4181-A0BF-A6BD4872C7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2B99B4-E2AD-41E3-9427-B04F2D01350B}" type="pres">
      <dgm:prSet presAssocID="{4A629028-5052-4147-BCED-3AD6D4AC7F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CBA78DE-4990-41EB-8FBD-2FE398980F99}" type="presOf" srcId="{9D123935-4CAA-4181-A0BF-A6BD4872C7B1}" destId="{FE57BBA9-C705-4625-8A9C-BC008CFE10C2}" srcOrd="0" destOrd="0" presId="urn:microsoft.com/office/officeart/2005/8/layout/vList2"/>
    <dgm:cxn modelId="{55B35DAF-A83E-4B19-A0F2-2AA81596CEE2}" type="presOf" srcId="{4A629028-5052-4147-BCED-3AD6D4AC7F3C}" destId="{332B99B4-E2AD-41E3-9427-B04F2D01350B}" srcOrd="0" destOrd="0" presId="urn:microsoft.com/office/officeart/2005/8/layout/vList2"/>
    <dgm:cxn modelId="{B11BA00F-B896-4CC8-8135-AE3419C54AC5}" srcId="{9D123935-4CAA-4181-A0BF-A6BD4872C7B1}" destId="{4A629028-5052-4147-BCED-3AD6D4AC7F3C}" srcOrd="0" destOrd="0" parTransId="{50D38854-AD2C-42EC-93C8-F2D2562AFB07}" sibTransId="{458690CE-2387-475F-966E-B8C12C400199}"/>
    <dgm:cxn modelId="{E1A1BA2D-FB69-46CA-AC4B-67B1038F1908}" type="presParOf" srcId="{FE57BBA9-C705-4625-8A9C-BC008CFE10C2}" destId="{332B99B4-E2AD-41E3-9427-B04F2D013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BFF178-FD5A-4558-8AF0-2068DD551C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9649328-F2A7-4E3E-8398-6242763CBE2F}">
      <dgm:prSet/>
      <dgm:spPr/>
      <dgm:t>
        <a:bodyPr/>
        <a:lstStyle/>
        <a:p>
          <a:pPr rtl="0"/>
          <a:r>
            <a:rPr lang="nl-NL" smtClean="0"/>
            <a:t>TMAU: stofwisselingsziekte</a:t>
          </a:r>
          <a:endParaRPr lang="nl-NL"/>
        </a:p>
      </dgm:t>
    </dgm:pt>
    <dgm:pt modelId="{0AD04E17-DDFB-4C90-8E14-F847C11D19BB}" type="parTrans" cxnId="{C3231FF5-C506-47CE-9C12-6ACE3C42CD6B}">
      <dgm:prSet/>
      <dgm:spPr/>
      <dgm:t>
        <a:bodyPr/>
        <a:lstStyle/>
        <a:p>
          <a:endParaRPr lang="nl-NL"/>
        </a:p>
      </dgm:t>
    </dgm:pt>
    <dgm:pt modelId="{202BE0FB-2590-44D8-BBA9-689C40C4396E}" type="sibTrans" cxnId="{C3231FF5-C506-47CE-9C12-6ACE3C42CD6B}">
      <dgm:prSet/>
      <dgm:spPr/>
      <dgm:t>
        <a:bodyPr/>
        <a:lstStyle/>
        <a:p>
          <a:endParaRPr lang="nl-NL"/>
        </a:p>
      </dgm:t>
    </dgm:pt>
    <dgm:pt modelId="{9085286B-C5C2-4A81-8266-3D9802FB5EC9}">
      <dgm:prSet/>
      <dgm:spPr/>
      <dgm:t>
        <a:bodyPr/>
        <a:lstStyle/>
        <a:p>
          <a:pPr rtl="0"/>
          <a:r>
            <a:rPr lang="nl-NL" smtClean="0"/>
            <a:t>Kenmerk: geen enzym voor afbraak TMA</a:t>
          </a:r>
          <a:endParaRPr lang="nl-NL"/>
        </a:p>
      </dgm:t>
    </dgm:pt>
    <dgm:pt modelId="{41C18BA6-6F02-45B1-9992-DB8981464419}" type="parTrans" cxnId="{5384DB21-57E2-43BC-89CD-07A4A1A0B9B6}">
      <dgm:prSet/>
      <dgm:spPr/>
      <dgm:t>
        <a:bodyPr/>
        <a:lstStyle/>
        <a:p>
          <a:endParaRPr lang="nl-NL"/>
        </a:p>
      </dgm:t>
    </dgm:pt>
    <dgm:pt modelId="{71E83B36-0A5E-4F37-BE73-82541E5BDA33}" type="sibTrans" cxnId="{5384DB21-57E2-43BC-89CD-07A4A1A0B9B6}">
      <dgm:prSet/>
      <dgm:spPr/>
      <dgm:t>
        <a:bodyPr/>
        <a:lstStyle/>
        <a:p>
          <a:endParaRPr lang="nl-NL"/>
        </a:p>
      </dgm:t>
    </dgm:pt>
    <dgm:pt modelId="{7995E8EF-DABE-4D8A-BB1E-BF262D516098}">
      <dgm:prSet/>
      <dgm:spPr/>
      <dgm:t>
        <a:bodyPr/>
        <a:lstStyle/>
        <a:p>
          <a:pPr rtl="0"/>
          <a:r>
            <a:rPr lang="nl-NL" smtClean="0"/>
            <a:t>Gevolg: je verspreidt een ‘visgeur’</a:t>
          </a:r>
          <a:endParaRPr lang="nl-NL"/>
        </a:p>
      </dgm:t>
    </dgm:pt>
    <dgm:pt modelId="{57F99278-53A8-4DA0-B7C9-2197D62CFF3F}" type="parTrans" cxnId="{B82536D0-B343-453C-94CB-43D416D11B87}">
      <dgm:prSet/>
      <dgm:spPr/>
      <dgm:t>
        <a:bodyPr/>
        <a:lstStyle/>
        <a:p>
          <a:endParaRPr lang="nl-NL"/>
        </a:p>
      </dgm:t>
    </dgm:pt>
    <dgm:pt modelId="{C37FBA09-AF68-4914-A4DD-B61FC736F60C}" type="sibTrans" cxnId="{B82536D0-B343-453C-94CB-43D416D11B87}">
      <dgm:prSet/>
      <dgm:spPr/>
      <dgm:t>
        <a:bodyPr/>
        <a:lstStyle/>
        <a:p>
          <a:endParaRPr lang="nl-NL"/>
        </a:p>
      </dgm:t>
    </dgm:pt>
    <dgm:pt modelId="{BA5F67D3-94BF-4871-B276-FF4E1D55F1D0}">
      <dgm:prSet/>
      <dgm:spPr/>
      <dgm:t>
        <a:bodyPr/>
        <a:lstStyle/>
        <a:p>
          <a:pPr rtl="0"/>
          <a:r>
            <a:rPr lang="nl-NL" smtClean="0"/>
            <a:t>Voorbeelden van andere erfelijke ziekten?</a:t>
          </a:r>
          <a:endParaRPr lang="nl-NL"/>
        </a:p>
      </dgm:t>
    </dgm:pt>
    <dgm:pt modelId="{83E2B7E9-485F-45BE-B51D-9A3D729486EB}" type="parTrans" cxnId="{BA41861F-7B02-45FE-9AA0-D86BCBF120DC}">
      <dgm:prSet/>
      <dgm:spPr/>
      <dgm:t>
        <a:bodyPr/>
        <a:lstStyle/>
        <a:p>
          <a:endParaRPr lang="nl-NL"/>
        </a:p>
      </dgm:t>
    </dgm:pt>
    <dgm:pt modelId="{FD3FF600-5D3E-484A-81D6-8C6966CC1B82}" type="sibTrans" cxnId="{BA41861F-7B02-45FE-9AA0-D86BCBF120DC}">
      <dgm:prSet/>
      <dgm:spPr/>
      <dgm:t>
        <a:bodyPr/>
        <a:lstStyle/>
        <a:p>
          <a:endParaRPr lang="nl-NL"/>
        </a:p>
      </dgm:t>
    </dgm:pt>
    <dgm:pt modelId="{E5A6E733-BF6F-4122-8CF5-702DEC8098DC}" type="pres">
      <dgm:prSet presAssocID="{D0BFF178-FD5A-4558-8AF0-2068DD551C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AEDA34-B113-47EF-8409-58D12B6A9F58}" type="pres">
      <dgm:prSet presAssocID="{A9649328-F2A7-4E3E-8398-6242763CBE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F7B68F-8C0B-4933-80B0-98BE25780EE8}" type="pres">
      <dgm:prSet presAssocID="{202BE0FB-2590-44D8-BBA9-689C40C4396E}" presName="spacer" presStyleCnt="0"/>
      <dgm:spPr/>
    </dgm:pt>
    <dgm:pt modelId="{B50A3E43-4AC9-493D-BAD9-5FDE06A19267}" type="pres">
      <dgm:prSet presAssocID="{9085286B-C5C2-4A81-8266-3D9802FB5E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AE342E-1406-4016-9231-3456BCCE30BA}" type="pres">
      <dgm:prSet presAssocID="{71E83B36-0A5E-4F37-BE73-82541E5BDA33}" presName="spacer" presStyleCnt="0"/>
      <dgm:spPr/>
    </dgm:pt>
    <dgm:pt modelId="{973CF715-4078-447F-95F4-72CEB3A2745B}" type="pres">
      <dgm:prSet presAssocID="{7995E8EF-DABE-4D8A-BB1E-BF262D5160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FF2D97-85FE-4A2D-95A4-2A526A176EDD}" type="pres">
      <dgm:prSet presAssocID="{C37FBA09-AF68-4914-A4DD-B61FC736F60C}" presName="spacer" presStyleCnt="0"/>
      <dgm:spPr/>
    </dgm:pt>
    <dgm:pt modelId="{1464578F-F3F3-4E8E-AB32-4E69B25EF9D9}" type="pres">
      <dgm:prSet presAssocID="{BA5F67D3-94BF-4871-B276-FF4E1D55F1D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B1EE09-F83E-4B93-A0DD-6A17E3C5F27C}" type="presOf" srcId="{A9649328-F2A7-4E3E-8398-6242763CBE2F}" destId="{F9AEDA34-B113-47EF-8409-58D12B6A9F58}" srcOrd="0" destOrd="0" presId="urn:microsoft.com/office/officeart/2005/8/layout/vList2"/>
    <dgm:cxn modelId="{BA41861F-7B02-45FE-9AA0-D86BCBF120DC}" srcId="{D0BFF178-FD5A-4558-8AF0-2068DD551CBE}" destId="{BA5F67D3-94BF-4871-B276-FF4E1D55F1D0}" srcOrd="3" destOrd="0" parTransId="{83E2B7E9-485F-45BE-B51D-9A3D729486EB}" sibTransId="{FD3FF600-5D3E-484A-81D6-8C6966CC1B82}"/>
    <dgm:cxn modelId="{5384DB21-57E2-43BC-89CD-07A4A1A0B9B6}" srcId="{D0BFF178-FD5A-4558-8AF0-2068DD551CBE}" destId="{9085286B-C5C2-4A81-8266-3D9802FB5EC9}" srcOrd="1" destOrd="0" parTransId="{41C18BA6-6F02-45B1-9992-DB8981464419}" sibTransId="{71E83B36-0A5E-4F37-BE73-82541E5BDA33}"/>
    <dgm:cxn modelId="{85B5CA87-6631-4081-82C9-CCD75570E916}" type="presOf" srcId="{7995E8EF-DABE-4D8A-BB1E-BF262D516098}" destId="{973CF715-4078-447F-95F4-72CEB3A2745B}" srcOrd="0" destOrd="0" presId="urn:microsoft.com/office/officeart/2005/8/layout/vList2"/>
    <dgm:cxn modelId="{E818504E-2CFB-48CE-9324-35802021DB3E}" type="presOf" srcId="{D0BFF178-FD5A-4558-8AF0-2068DD551CBE}" destId="{E5A6E733-BF6F-4122-8CF5-702DEC8098DC}" srcOrd="0" destOrd="0" presId="urn:microsoft.com/office/officeart/2005/8/layout/vList2"/>
    <dgm:cxn modelId="{60AA21A1-B602-4A8B-B55F-C258AD59C5B3}" type="presOf" srcId="{9085286B-C5C2-4A81-8266-3D9802FB5EC9}" destId="{B50A3E43-4AC9-493D-BAD9-5FDE06A19267}" srcOrd="0" destOrd="0" presId="urn:microsoft.com/office/officeart/2005/8/layout/vList2"/>
    <dgm:cxn modelId="{B82536D0-B343-453C-94CB-43D416D11B87}" srcId="{D0BFF178-FD5A-4558-8AF0-2068DD551CBE}" destId="{7995E8EF-DABE-4D8A-BB1E-BF262D516098}" srcOrd="2" destOrd="0" parTransId="{57F99278-53A8-4DA0-B7C9-2197D62CFF3F}" sibTransId="{C37FBA09-AF68-4914-A4DD-B61FC736F60C}"/>
    <dgm:cxn modelId="{27258BAA-D018-4570-866E-A91C1B1CEE7A}" type="presOf" srcId="{BA5F67D3-94BF-4871-B276-FF4E1D55F1D0}" destId="{1464578F-F3F3-4E8E-AB32-4E69B25EF9D9}" srcOrd="0" destOrd="0" presId="urn:microsoft.com/office/officeart/2005/8/layout/vList2"/>
    <dgm:cxn modelId="{C3231FF5-C506-47CE-9C12-6ACE3C42CD6B}" srcId="{D0BFF178-FD5A-4558-8AF0-2068DD551CBE}" destId="{A9649328-F2A7-4E3E-8398-6242763CBE2F}" srcOrd="0" destOrd="0" parTransId="{0AD04E17-DDFB-4C90-8E14-F847C11D19BB}" sibTransId="{202BE0FB-2590-44D8-BBA9-689C40C4396E}"/>
    <dgm:cxn modelId="{95434F20-EC61-445B-83A3-C5429DEBB1F5}" type="presParOf" srcId="{E5A6E733-BF6F-4122-8CF5-702DEC8098DC}" destId="{F9AEDA34-B113-47EF-8409-58D12B6A9F58}" srcOrd="0" destOrd="0" presId="urn:microsoft.com/office/officeart/2005/8/layout/vList2"/>
    <dgm:cxn modelId="{CD45BFCB-9AD1-470D-A847-B1A63F385D3F}" type="presParOf" srcId="{E5A6E733-BF6F-4122-8CF5-702DEC8098DC}" destId="{BDF7B68F-8C0B-4933-80B0-98BE25780EE8}" srcOrd="1" destOrd="0" presId="urn:microsoft.com/office/officeart/2005/8/layout/vList2"/>
    <dgm:cxn modelId="{7555E9FF-C7C9-46F0-93A5-94E2E633B60B}" type="presParOf" srcId="{E5A6E733-BF6F-4122-8CF5-702DEC8098DC}" destId="{B50A3E43-4AC9-493D-BAD9-5FDE06A19267}" srcOrd="2" destOrd="0" presId="urn:microsoft.com/office/officeart/2005/8/layout/vList2"/>
    <dgm:cxn modelId="{001D8571-A82F-477B-A781-438A622BE97A}" type="presParOf" srcId="{E5A6E733-BF6F-4122-8CF5-702DEC8098DC}" destId="{BBAE342E-1406-4016-9231-3456BCCE30BA}" srcOrd="3" destOrd="0" presId="urn:microsoft.com/office/officeart/2005/8/layout/vList2"/>
    <dgm:cxn modelId="{2CC66AFA-4BAE-49FF-A74C-74E443561477}" type="presParOf" srcId="{E5A6E733-BF6F-4122-8CF5-702DEC8098DC}" destId="{973CF715-4078-447F-95F4-72CEB3A2745B}" srcOrd="4" destOrd="0" presId="urn:microsoft.com/office/officeart/2005/8/layout/vList2"/>
    <dgm:cxn modelId="{E51D6948-F351-4858-B88D-B2612377CCB6}" type="presParOf" srcId="{E5A6E733-BF6F-4122-8CF5-702DEC8098DC}" destId="{91FF2D97-85FE-4A2D-95A4-2A526A176EDD}" srcOrd="5" destOrd="0" presId="urn:microsoft.com/office/officeart/2005/8/layout/vList2"/>
    <dgm:cxn modelId="{74BA33C5-66A3-4536-BA4B-1A2DC4E63297}" type="presParOf" srcId="{E5A6E733-BF6F-4122-8CF5-702DEC8098DC}" destId="{1464578F-F3F3-4E8E-AB32-4E69B25EF9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7E0BF7-FC68-416F-9E7C-FB8C101380F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AAB0FA1-B420-4EA9-8093-7ACD5AF8DFBA}">
      <dgm:prSet/>
      <dgm:spPr/>
      <dgm:t>
        <a:bodyPr/>
        <a:lstStyle/>
        <a:p>
          <a:pPr rtl="0"/>
          <a:r>
            <a:rPr lang="nl-NL" smtClean="0"/>
            <a:t>Grondlegger van de efelijkheidsleer</a:t>
          </a:r>
          <a:endParaRPr lang="nl-NL"/>
        </a:p>
      </dgm:t>
    </dgm:pt>
    <dgm:pt modelId="{A144BF87-44D6-4EF1-AD47-1A29E122C5FE}" type="parTrans" cxnId="{B4BADE04-1945-4DE2-B5AB-854FD56506F2}">
      <dgm:prSet/>
      <dgm:spPr/>
      <dgm:t>
        <a:bodyPr/>
        <a:lstStyle/>
        <a:p>
          <a:endParaRPr lang="nl-NL"/>
        </a:p>
      </dgm:t>
    </dgm:pt>
    <dgm:pt modelId="{38A2E0CA-8BC2-403D-BDAC-4A2130F06078}" type="sibTrans" cxnId="{B4BADE04-1945-4DE2-B5AB-854FD56506F2}">
      <dgm:prSet/>
      <dgm:spPr/>
      <dgm:t>
        <a:bodyPr/>
        <a:lstStyle/>
        <a:p>
          <a:endParaRPr lang="nl-NL"/>
        </a:p>
      </dgm:t>
    </dgm:pt>
    <dgm:pt modelId="{3F04DCB4-6056-46D9-93A3-9DE02F6069E6}" type="pres">
      <dgm:prSet presAssocID="{C67E0BF7-FC68-416F-9E7C-FB8C101380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543E28-B88C-4784-AFC8-AB9553799469}" type="pres">
      <dgm:prSet presAssocID="{9AAB0FA1-B420-4EA9-8093-7ACD5AF8DF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88415A8-23F2-47A8-B012-5BA0552862E4}" type="presOf" srcId="{9AAB0FA1-B420-4EA9-8093-7ACD5AF8DFBA}" destId="{F9543E28-B88C-4784-AFC8-AB9553799469}" srcOrd="0" destOrd="0" presId="urn:microsoft.com/office/officeart/2005/8/layout/vList2"/>
    <dgm:cxn modelId="{1EAEF8D4-878D-40F6-AD61-F867F1389CA7}" type="presOf" srcId="{C67E0BF7-FC68-416F-9E7C-FB8C101380FE}" destId="{3F04DCB4-6056-46D9-93A3-9DE02F6069E6}" srcOrd="0" destOrd="0" presId="urn:microsoft.com/office/officeart/2005/8/layout/vList2"/>
    <dgm:cxn modelId="{B4BADE04-1945-4DE2-B5AB-854FD56506F2}" srcId="{C67E0BF7-FC68-416F-9E7C-FB8C101380FE}" destId="{9AAB0FA1-B420-4EA9-8093-7ACD5AF8DFBA}" srcOrd="0" destOrd="0" parTransId="{A144BF87-44D6-4EF1-AD47-1A29E122C5FE}" sibTransId="{38A2E0CA-8BC2-403D-BDAC-4A2130F06078}"/>
    <dgm:cxn modelId="{EE8B97CA-0E44-4921-8ADC-FBF8DD44448E}" type="presParOf" srcId="{3F04DCB4-6056-46D9-93A3-9DE02F6069E6}" destId="{F9543E28-B88C-4784-AFC8-AB95537994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C18A80-0305-4416-AC9B-75CC7DB77FF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9A0F515-9207-4C84-A824-6A8A3E3DAF01}">
      <dgm:prSet custT="1"/>
      <dgm:spPr/>
      <dgm:t>
        <a:bodyPr/>
        <a:lstStyle/>
        <a:p>
          <a:pPr algn="ctr" rtl="0"/>
          <a:r>
            <a:rPr lang="nl-NL" sz="2400" smtClean="0"/>
            <a:t>Gregor Johan Mendel (1822 – 1884)</a:t>
          </a:r>
          <a:endParaRPr lang="nl-NL" sz="2400"/>
        </a:p>
      </dgm:t>
    </dgm:pt>
    <dgm:pt modelId="{F7BA7152-5309-4EF3-8F1F-54BA1B86D646}" type="parTrans" cxnId="{DC10FE37-384C-4F1C-A581-4672760F18E8}">
      <dgm:prSet/>
      <dgm:spPr/>
      <dgm:t>
        <a:bodyPr/>
        <a:lstStyle/>
        <a:p>
          <a:pPr algn="ctr"/>
          <a:endParaRPr lang="nl-NL" sz="2400"/>
        </a:p>
      </dgm:t>
    </dgm:pt>
    <dgm:pt modelId="{E7BAB135-04E0-4723-B2B4-84752EE3AE60}" type="sibTrans" cxnId="{DC10FE37-384C-4F1C-A581-4672760F18E8}">
      <dgm:prSet/>
      <dgm:spPr/>
      <dgm:t>
        <a:bodyPr/>
        <a:lstStyle/>
        <a:p>
          <a:pPr algn="ctr"/>
          <a:endParaRPr lang="nl-NL" sz="2400"/>
        </a:p>
      </dgm:t>
    </dgm:pt>
    <dgm:pt modelId="{D3095135-C73C-4CA3-B11B-3DFE6CB34B33}">
      <dgm:prSet custT="1"/>
      <dgm:spPr/>
      <dgm:t>
        <a:bodyPr/>
        <a:lstStyle/>
        <a:p>
          <a:pPr algn="ctr" rtl="0"/>
          <a:r>
            <a:rPr lang="nl-NL" sz="2400" smtClean="0"/>
            <a:t>Augustijner kloosterling Oostenrijk</a:t>
          </a:r>
          <a:endParaRPr lang="nl-NL" sz="2400"/>
        </a:p>
      </dgm:t>
    </dgm:pt>
    <dgm:pt modelId="{F24039AD-4F4A-4D90-A7BC-B5747E092F37}" type="parTrans" cxnId="{85CF639F-EEB5-4C91-9D40-B28A9E6D855C}">
      <dgm:prSet/>
      <dgm:spPr/>
      <dgm:t>
        <a:bodyPr/>
        <a:lstStyle/>
        <a:p>
          <a:pPr algn="ctr"/>
          <a:endParaRPr lang="nl-NL" sz="2400"/>
        </a:p>
      </dgm:t>
    </dgm:pt>
    <dgm:pt modelId="{F99B45F2-263E-424F-8AEA-B6E0BAE0DCD3}" type="sibTrans" cxnId="{85CF639F-EEB5-4C91-9D40-B28A9E6D855C}">
      <dgm:prSet/>
      <dgm:spPr/>
      <dgm:t>
        <a:bodyPr/>
        <a:lstStyle/>
        <a:p>
          <a:pPr algn="ctr"/>
          <a:endParaRPr lang="nl-NL" sz="2400"/>
        </a:p>
      </dgm:t>
    </dgm:pt>
    <dgm:pt modelId="{92A20BA5-558C-41A8-B2F3-AACB25ADD064}">
      <dgm:prSet custT="1"/>
      <dgm:spPr/>
      <dgm:t>
        <a:bodyPr/>
        <a:lstStyle/>
        <a:p>
          <a:pPr algn="ctr" rtl="0"/>
          <a:r>
            <a:rPr lang="nl-NL" sz="2400" smtClean="0"/>
            <a:t>Experimenten met erwtenplanten</a:t>
          </a:r>
          <a:endParaRPr lang="nl-NL" sz="2400"/>
        </a:p>
      </dgm:t>
    </dgm:pt>
    <dgm:pt modelId="{511E4EFE-93E3-466A-A253-E6606D833EC1}" type="parTrans" cxnId="{63F105EC-CF56-46A6-917B-0DD39A8E3E88}">
      <dgm:prSet/>
      <dgm:spPr/>
      <dgm:t>
        <a:bodyPr/>
        <a:lstStyle/>
        <a:p>
          <a:pPr algn="ctr"/>
          <a:endParaRPr lang="nl-NL" sz="2400"/>
        </a:p>
      </dgm:t>
    </dgm:pt>
    <dgm:pt modelId="{D83AC32A-18A7-4EE8-BDF5-5C38B381DC35}" type="sibTrans" cxnId="{63F105EC-CF56-46A6-917B-0DD39A8E3E88}">
      <dgm:prSet/>
      <dgm:spPr/>
      <dgm:t>
        <a:bodyPr/>
        <a:lstStyle/>
        <a:p>
          <a:pPr algn="ctr"/>
          <a:endParaRPr lang="nl-NL" sz="2400"/>
        </a:p>
      </dgm:t>
    </dgm:pt>
    <dgm:pt modelId="{D07380CB-1873-4C3F-AB6B-8481489E151F}">
      <dgm:prSet custT="1"/>
      <dgm:spPr/>
      <dgm:t>
        <a:bodyPr/>
        <a:lstStyle/>
        <a:p>
          <a:pPr algn="ctr" rtl="0"/>
          <a:r>
            <a:rPr lang="nl-NL" sz="2400" smtClean="0"/>
            <a:t>Na vergetelheid in 1900 herontdekt</a:t>
          </a:r>
          <a:endParaRPr lang="nl-NL" sz="2400"/>
        </a:p>
      </dgm:t>
    </dgm:pt>
    <dgm:pt modelId="{28542E32-074E-4620-8BE7-A2202CB1D768}" type="parTrans" cxnId="{62DB7432-939B-42DA-8569-885DA06F5C10}">
      <dgm:prSet/>
      <dgm:spPr/>
      <dgm:t>
        <a:bodyPr/>
        <a:lstStyle/>
        <a:p>
          <a:pPr algn="ctr"/>
          <a:endParaRPr lang="nl-NL" sz="2400"/>
        </a:p>
      </dgm:t>
    </dgm:pt>
    <dgm:pt modelId="{4789FC24-2AD6-48FB-9C94-D3923279F378}" type="sibTrans" cxnId="{62DB7432-939B-42DA-8569-885DA06F5C10}">
      <dgm:prSet/>
      <dgm:spPr/>
      <dgm:t>
        <a:bodyPr/>
        <a:lstStyle/>
        <a:p>
          <a:pPr algn="ctr"/>
          <a:endParaRPr lang="nl-NL" sz="2400"/>
        </a:p>
      </dgm:t>
    </dgm:pt>
    <dgm:pt modelId="{E0756F17-82B4-415F-942D-7F4FC91A0691}">
      <dgm:prSet custT="1"/>
      <dgm:spPr/>
      <dgm:t>
        <a:bodyPr/>
        <a:lstStyle/>
        <a:p>
          <a:pPr algn="ctr" rtl="0"/>
          <a:r>
            <a:rPr lang="nl-NL" sz="2400" smtClean="0"/>
            <a:t>De ‘Wetten van Mendel’ </a:t>
          </a:r>
          <a:endParaRPr lang="nl-NL" sz="2400"/>
        </a:p>
      </dgm:t>
    </dgm:pt>
    <dgm:pt modelId="{026D5C35-8555-44D2-93BB-C53B1B656C70}" type="parTrans" cxnId="{412B0117-4FEA-4237-8F7B-B55B988547EE}">
      <dgm:prSet/>
      <dgm:spPr/>
      <dgm:t>
        <a:bodyPr/>
        <a:lstStyle/>
        <a:p>
          <a:pPr algn="ctr"/>
          <a:endParaRPr lang="nl-NL" sz="2400"/>
        </a:p>
      </dgm:t>
    </dgm:pt>
    <dgm:pt modelId="{37F41FBD-AE2B-4131-B329-C0EC7F5CE021}" type="sibTrans" cxnId="{412B0117-4FEA-4237-8F7B-B55B988547EE}">
      <dgm:prSet/>
      <dgm:spPr/>
      <dgm:t>
        <a:bodyPr/>
        <a:lstStyle/>
        <a:p>
          <a:pPr algn="ctr"/>
          <a:endParaRPr lang="nl-NL" sz="2400"/>
        </a:p>
      </dgm:t>
    </dgm:pt>
    <dgm:pt modelId="{81F1730B-EDA8-47BC-BA10-7FBE73BFE3C7}" type="pres">
      <dgm:prSet presAssocID="{49C18A80-0305-4416-AC9B-75CC7DB77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70E2CD-7347-4513-8092-104A7B5D0C1A}" type="pres">
      <dgm:prSet presAssocID="{59A0F515-9207-4C84-A824-6A8A3E3DAF0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578C29-6850-433B-B1CB-9B4BB792274F}" type="pres">
      <dgm:prSet presAssocID="{E7BAB135-04E0-4723-B2B4-84752EE3AE60}" presName="spacer" presStyleCnt="0"/>
      <dgm:spPr/>
    </dgm:pt>
    <dgm:pt modelId="{51339A7F-2261-4D36-A9B2-F945C0B26333}" type="pres">
      <dgm:prSet presAssocID="{D3095135-C73C-4CA3-B11B-3DFE6CB34B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C61A17-A6E7-40D5-930D-C38909586B2E}" type="pres">
      <dgm:prSet presAssocID="{F99B45F2-263E-424F-8AEA-B6E0BAE0DCD3}" presName="spacer" presStyleCnt="0"/>
      <dgm:spPr/>
    </dgm:pt>
    <dgm:pt modelId="{E7F66B60-1B6C-495B-9746-2D5F437ADE9A}" type="pres">
      <dgm:prSet presAssocID="{92A20BA5-558C-41A8-B2F3-AACB25ADD0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A7983F-364C-4A12-B072-2BB56F3B74AC}" type="pres">
      <dgm:prSet presAssocID="{D83AC32A-18A7-4EE8-BDF5-5C38B381DC35}" presName="spacer" presStyleCnt="0"/>
      <dgm:spPr/>
    </dgm:pt>
    <dgm:pt modelId="{539FF27E-B0B2-41A6-9F26-2EE2ADA8D607}" type="pres">
      <dgm:prSet presAssocID="{D07380CB-1873-4C3F-AB6B-8481489E151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196FC8-0EC0-47C2-86E1-B1446DB9BA21}" type="pres">
      <dgm:prSet presAssocID="{4789FC24-2AD6-48FB-9C94-D3923279F378}" presName="spacer" presStyleCnt="0"/>
      <dgm:spPr/>
    </dgm:pt>
    <dgm:pt modelId="{267A0D21-5A04-42B9-95BC-F547F4376154}" type="pres">
      <dgm:prSet presAssocID="{E0756F17-82B4-415F-942D-7F4FC91A06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B5A96EF-CAA1-44E1-8EE6-FD695327D43C}" type="presOf" srcId="{D07380CB-1873-4C3F-AB6B-8481489E151F}" destId="{539FF27E-B0B2-41A6-9F26-2EE2ADA8D607}" srcOrd="0" destOrd="0" presId="urn:microsoft.com/office/officeart/2005/8/layout/vList2"/>
    <dgm:cxn modelId="{DC10FE37-384C-4F1C-A581-4672760F18E8}" srcId="{49C18A80-0305-4416-AC9B-75CC7DB77FFD}" destId="{59A0F515-9207-4C84-A824-6A8A3E3DAF01}" srcOrd="0" destOrd="0" parTransId="{F7BA7152-5309-4EF3-8F1F-54BA1B86D646}" sibTransId="{E7BAB135-04E0-4723-B2B4-84752EE3AE60}"/>
    <dgm:cxn modelId="{F9BB028C-FCBF-46C1-818E-EEF966027BCD}" type="presOf" srcId="{59A0F515-9207-4C84-A824-6A8A3E3DAF01}" destId="{6D70E2CD-7347-4513-8092-104A7B5D0C1A}" srcOrd="0" destOrd="0" presId="urn:microsoft.com/office/officeart/2005/8/layout/vList2"/>
    <dgm:cxn modelId="{63F105EC-CF56-46A6-917B-0DD39A8E3E88}" srcId="{49C18A80-0305-4416-AC9B-75CC7DB77FFD}" destId="{92A20BA5-558C-41A8-B2F3-AACB25ADD064}" srcOrd="2" destOrd="0" parTransId="{511E4EFE-93E3-466A-A253-E6606D833EC1}" sibTransId="{D83AC32A-18A7-4EE8-BDF5-5C38B381DC35}"/>
    <dgm:cxn modelId="{0CB04DFA-4C08-43BD-B4B2-6FC2DA7CE0A1}" type="presOf" srcId="{92A20BA5-558C-41A8-B2F3-AACB25ADD064}" destId="{E7F66B60-1B6C-495B-9746-2D5F437ADE9A}" srcOrd="0" destOrd="0" presId="urn:microsoft.com/office/officeart/2005/8/layout/vList2"/>
    <dgm:cxn modelId="{412B0117-4FEA-4237-8F7B-B55B988547EE}" srcId="{49C18A80-0305-4416-AC9B-75CC7DB77FFD}" destId="{E0756F17-82B4-415F-942D-7F4FC91A0691}" srcOrd="4" destOrd="0" parTransId="{026D5C35-8555-44D2-93BB-C53B1B656C70}" sibTransId="{37F41FBD-AE2B-4131-B329-C0EC7F5CE021}"/>
    <dgm:cxn modelId="{545BC31D-060E-4D77-8321-A5C1AB3286BF}" type="presOf" srcId="{D3095135-C73C-4CA3-B11B-3DFE6CB34B33}" destId="{51339A7F-2261-4D36-A9B2-F945C0B26333}" srcOrd="0" destOrd="0" presId="urn:microsoft.com/office/officeart/2005/8/layout/vList2"/>
    <dgm:cxn modelId="{A2657BFF-24D0-4914-9D68-0D11039F65CB}" type="presOf" srcId="{49C18A80-0305-4416-AC9B-75CC7DB77FFD}" destId="{81F1730B-EDA8-47BC-BA10-7FBE73BFE3C7}" srcOrd="0" destOrd="0" presId="urn:microsoft.com/office/officeart/2005/8/layout/vList2"/>
    <dgm:cxn modelId="{85CF639F-EEB5-4C91-9D40-B28A9E6D855C}" srcId="{49C18A80-0305-4416-AC9B-75CC7DB77FFD}" destId="{D3095135-C73C-4CA3-B11B-3DFE6CB34B33}" srcOrd="1" destOrd="0" parTransId="{F24039AD-4F4A-4D90-A7BC-B5747E092F37}" sibTransId="{F99B45F2-263E-424F-8AEA-B6E0BAE0DCD3}"/>
    <dgm:cxn modelId="{C8A16ED8-BD9F-4D47-9F90-389DAD519063}" type="presOf" srcId="{E0756F17-82B4-415F-942D-7F4FC91A0691}" destId="{267A0D21-5A04-42B9-95BC-F547F4376154}" srcOrd="0" destOrd="0" presId="urn:microsoft.com/office/officeart/2005/8/layout/vList2"/>
    <dgm:cxn modelId="{62DB7432-939B-42DA-8569-885DA06F5C10}" srcId="{49C18A80-0305-4416-AC9B-75CC7DB77FFD}" destId="{D07380CB-1873-4C3F-AB6B-8481489E151F}" srcOrd="3" destOrd="0" parTransId="{28542E32-074E-4620-8BE7-A2202CB1D768}" sibTransId="{4789FC24-2AD6-48FB-9C94-D3923279F378}"/>
    <dgm:cxn modelId="{AB974582-AAC0-4485-BCA6-F92D610ECF5D}" type="presParOf" srcId="{81F1730B-EDA8-47BC-BA10-7FBE73BFE3C7}" destId="{6D70E2CD-7347-4513-8092-104A7B5D0C1A}" srcOrd="0" destOrd="0" presId="urn:microsoft.com/office/officeart/2005/8/layout/vList2"/>
    <dgm:cxn modelId="{4B17DFBD-FAFB-440B-8012-BFA81A0FC3EA}" type="presParOf" srcId="{81F1730B-EDA8-47BC-BA10-7FBE73BFE3C7}" destId="{B3578C29-6850-433B-B1CB-9B4BB792274F}" srcOrd="1" destOrd="0" presId="urn:microsoft.com/office/officeart/2005/8/layout/vList2"/>
    <dgm:cxn modelId="{A27268ED-98C4-4150-975C-315F99172C2B}" type="presParOf" srcId="{81F1730B-EDA8-47BC-BA10-7FBE73BFE3C7}" destId="{51339A7F-2261-4D36-A9B2-F945C0B26333}" srcOrd="2" destOrd="0" presId="urn:microsoft.com/office/officeart/2005/8/layout/vList2"/>
    <dgm:cxn modelId="{50E1E06C-1A10-46DD-9A1E-B2963CB14697}" type="presParOf" srcId="{81F1730B-EDA8-47BC-BA10-7FBE73BFE3C7}" destId="{D5C61A17-A6E7-40D5-930D-C38909586B2E}" srcOrd="3" destOrd="0" presId="urn:microsoft.com/office/officeart/2005/8/layout/vList2"/>
    <dgm:cxn modelId="{BB3533DB-2DA1-4508-BB05-CFCE7FF06716}" type="presParOf" srcId="{81F1730B-EDA8-47BC-BA10-7FBE73BFE3C7}" destId="{E7F66B60-1B6C-495B-9746-2D5F437ADE9A}" srcOrd="4" destOrd="0" presId="urn:microsoft.com/office/officeart/2005/8/layout/vList2"/>
    <dgm:cxn modelId="{3D1E1B9F-2175-4C69-A671-8472B0E9081E}" type="presParOf" srcId="{81F1730B-EDA8-47BC-BA10-7FBE73BFE3C7}" destId="{0FA7983F-364C-4A12-B072-2BB56F3B74AC}" srcOrd="5" destOrd="0" presId="urn:microsoft.com/office/officeart/2005/8/layout/vList2"/>
    <dgm:cxn modelId="{07901E1C-C6D0-4900-968D-AB92006FA6A4}" type="presParOf" srcId="{81F1730B-EDA8-47BC-BA10-7FBE73BFE3C7}" destId="{539FF27E-B0B2-41A6-9F26-2EE2ADA8D607}" srcOrd="6" destOrd="0" presId="urn:microsoft.com/office/officeart/2005/8/layout/vList2"/>
    <dgm:cxn modelId="{7372B7C4-7149-4BA2-BD2F-A016C257BAB2}" type="presParOf" srcId="{81F1730B-EDA8-47BC-BA10-7FBE73BFE3C7}" destId="{85196FC8-0EC0-47C2-86E1-B1446DB9BA21}" srcOrd="7" destOrd="0" presId="urn:microsoft.com/office/officeart/2005/8/layout/vList2"/>
    <dgm:cxn modelId="{697A6314-FDA2-41A0-9245-C7654F85B1A0}" type="presParOf" srcId="{81F1730B-EDA8-47BC-BA10-7FBE73BFE3C7}" destId="{267A0D21-5A04-42B9-95BC-F547F43761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5C121C-CF17-46A6-8EE8-41D9B20B674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E9795A2-F37E-4A45-8D26-74651FD68939}">
      <dgm:prSet custT="1"/>
      <dgm:spPr/>
      <dgm:t>
        <a:bodyPr/>
        <a:lstStyle/>
        <a:p>
          <a:pPr algn="ctr" rtl="0"/>
          <a:r>
            <a:rPr lang="nl-NL" sz="3600" smtClean="0"/>
            <a:t>Haploïde geslachtscellen (n) en diploïde lichaamscellen (aantal 2n)</a:t>
          </a:r>
          <a:endParaRPr lang="nl-NL" sz="3600"/>
        </a:p>
      </dgm:t>
    </dgm:pt>
    <dgm:pt modelId="{CCC95DEE-9D1B-40E4-A1F8-3598E2F330B6}" type="parTrans" cxnId="{75190EBB-D419-4233-9A23-EBC8A095FC9A}">
      <dgm:prSet/>
      <dgm:spPr/>
      <dgm:t>
        <a:bodyPr/>
        <a:lstStyle/>
        <a:p>
          <a:endParaRPr lang="nl-NL"/>
        </a:p>
      </dgm:t>
    </dgm:pt>
    <dgm:pt modelId="{852D6CCE-348A-4C2F-B564-D3D9938EA31F}" type="sibTrans" cxnId="{75190EBB-D419-4233-9A23-EBC8A095FC9A}">
      <dgm:prSet/>
      <dgm:spPr/>
      <dgm:t>
        <a:bodyPr/>
        <a:lstStyle/>
        <a:p>
          <a:endParaRPr lang="nl-NL"/>
        </a:p>
      </dgm:t>
    </dgm:pt>
    <dgm:pt modelId="{456CDE8C-5222-4AFE-9137-714CCA23B4EF}" type="pres">
      <dgm:prSet presAssocID="{535C121C-CF17-46A6-8EE8-41D9B20B6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DF23B5E-4C7E-4817-BCCD-B0FAEB246256}" type="pres">
      <dgm:prSet presAssocID="{DE9795A2-F37E-4A45-8D26-74651FD689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0CB68F-CB63-4D78-9B60-D9BF27542E17}" type="presOf" srcId="{DE9795A2-F37E-4A45-8D26-74651FD68939}" destId="{3DF23B5E-4C7E-4817-BCCD-B0FAEB246256}" srcOrd="0" destOrd="0" presId="urn:microsoft.com/office/officeart/2005/8/layout/vList2"/>
    <dgm:cxn modelId="{75190EBB-D419-4233-9A23-EBC8A095FC9A}" srcId="{535C121C-CF17-46A6-8EE8-41D9B20B674F}" destId="{DE9795A2-F37E-4A45-8D26-74651FD68939}" srcOrd="0" destOrd="0" parTransId="{CCC95DEE-9D1B-40E4-A1F8-3598E2F330B6}" sibTransId="{852D6CCE-348A-4C2F-B564-D3D9938EA31F}"/>
    <dgm:cxn modelId="{42A4D5B5-BED6-47CD-B8AB-921550E0F2FC}" type="presOf" srcId="{535C121C-CF17-46A6-8EE8-41D9B20B674F}" destId="{456CDE8C-5222-4AFE-9137-714CCA23B4EF}" srcOrd="0" destOrd="0" presId="urn:microsoft.com/office/officeart/2005/8/layout/vList2"/>
    <dgm:cxn modelId="{A1B51FDF-F7ED-4E7C-A70A-637B0D51A24D}" type="presParOf" srcId="{456CDE8C-5222-4AFE-9137-714CCA23B4EF}" destId="{3DF23B5E-4C7E-4817-BCCD-B0FAEB2462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931C59-5D26-4350-8DE1-7C67CAB32F9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FFD51CD-2177-4A8D-98DC-76FD110DB370}">
      <dgm:prSet/>
      <dgm:spPr/>
      <dgm:t>
        <a:bodyPr/>
        <a:lstStyle/>
        <a:p>
          <a:pPr algn="ctr" rtl="0"/>
          <a:r>
            <a:rPr lang="nl-NL" b="1" smtClean="0"/>
            <a:t>Delen van lichaamscellen:</a:t>
          </a:r>
          <a:endParaRPr lang="nl-NL"/>
        </a:p>
      </dgm:t>
    </dgm:pt>
    <dgm:pt modelId="{58FCEE1D-68F9-47D2-9F67-D26DB5676BE0}" type="parTrans" cxnId="{3630394F-03FE-4F38-9D37-D620C183ECAC}">
      <dgm:prSet/>
      <dgm:spPr/>
      <dgm:t>
        <a:bodyPr/>
        <a:lstStyle/>
        <a:p>
          <a:pPr algn="ctr"/>
          <a:endParaRPr lang="nl-NL"/>
        </a:p>
      </dgm:t>
    </dgm:pt>
    <dgm:pt modelId="{D068F7F0-4D3D-4191-8F93-76454B3B0703}" type="sibTrans" cxnId="{3630394F-03FE-4F38-9D37-D620C183ECAC}">
      <dgm:prSet/>
      <dgm:spPr/>
      <dgm:t>
        <a:bodyPr/>
        <a:lstStyle/>
        <a:p>
          <a:pPr algn="ctr"/>
          <a:endParaRPr lang="nl-NL"/>
        </a:p>
      </dgm:t>
    </dgm:pt>
    <dgm:pt modelId="{5E71BD11-F28D-4C49-B493-B036978CEAA7}">
      <dgm:prSet/>
      <dgm:spPr/>
      <dgm:t>
        <a:bodyPr/>
        <a:lstStyle/>
        <a:p>
          <a:pPr algn="ctr" rtl="0"/>
          <a:r>
            <a:rPr lang="nl-NL" b="1" smtClean="0"/>
            <a:t>Zelfde aantal paren chromosomen</a:t>
          </a:r>
          <a:endParaRPr lang="nl-NL"/>
        </a:p>
      </dgm:t>
    </dgm:pt>
    <dgm:pt modelId="{1DDFD1A7-66DB-4E11-970E-CB028767F505}" type="parTrans" cxnId="{BDD914CC-6767-4EFD-9BE4-919A6DF1C429}">
      <dgm:prSet/>
      <dgm:spPr/>
      <dgm:t>
        <a:bodyPr/>
        <a:lstStyle/>
        <a:p>
          <a:pPr algn="ctr"/>
          <a:endParaRPr lang="nl-NL"/>
        </a:p>
      </dgm:t>
    </dgm:pt>
    <dgm:pt modelId="{B3CD86E6-53B4-4B28-BA20-20268C312E3B}" type="sibTrans" cxnId="{BDD914CC-6767-4EFD-9BE4-919A6DF1C429}">
      <dgm:prSet/>
      <dgm:spPr/>
      <dgm:t>
        <a:bodyPr/>
        <a:lstStyle/>
        <a:p>
          <a:pPr algn="ctr"/>
          <a:endParaRPr lang="nl-NL"/>
        </a:p>
      </dgm:t>
    </dgm:pt>
    <dgm:pt modelId="{189D328F-F54C-4622-99A6-3D0ADF487447}" type="pres">
      <dgm:prSet presAssocID="{44931C59-5D26-4350-8DE1-7C67CAB32F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1BFF894-AF98-4EF2-9AF0-9A1F66E7FF22}" type="pres">
      <dgm:prSet presAssocID="{8FFD51CD-2177-4A8D-98DC-76FD110DB3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AE7780-5DC7-4034-872B-102CB7197E3A}" type="pres">
      <dgm:prSet presAssocID="{D068F7F0-4D3D-4191-8F93-76454B3B0703}" presName="spacer" presStyleCnt="0"/>
      <dgm:spPr/>
    </dgm:pt>
    <dgm:pt modelId="{E76A6C76-7EC4-442B-A2B5-4EEF21627EF0}" type="pres">
      <dgm:prSet presAssocID="{5E71BD11-F28D-4C49-B493-B036978CEA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30394F-03FE-4F38-9D37-D620C183ECAC}" srcId="{44931C59-5D26-4350-8DE1-7C67CAB32F9B}" destId="{8FFD51CD-2177-4A8D-98DC-76FD110DB370}" srcOrd="0" destOrd="0" parTransId="{58FCEE1D-68F9-47D2-9F67-D26DB5676BE0}" sibTransId="{D068F7F0-4D3D-4191-8F93-76454B3B0703}"/>
    <dgm:cxn modelId="{C4BA5A98-C7D7-482A-BF60-9262CA6C0672}" type="presOf" srcId="{5E71BD11-F28D-4C49-B493-B036978CEAA7}" destId="{E76A6C76-7EC4-442B-A2B5-4EEF21627EF0}" srcOrd="0" destOrd="0" presId="urn:microsoft.com/office/officeart/2005/8/layout/vList2"/>
    <dgm:cxn modelId="{A98F918F-16BC-4506-A51D-BE778351BD4F}" type="presOf" srcId="{8FFD51CD-2177-4A8D-98DC-76FD110DB370}" destId="{C1BFF894-AF98-4EF2-9AF0-9A1F66E7FF22}" srcOrd="0" destOrd="0" presId="urn:microsoft.com/office/officeart/2005/8/layout/vList2"/>
    <dgm:cxn modelId="{BDD914CC-6767-4EFD-9BE4-919A6DF1C429}" srcId="{44931C59-5D26-4350-8DE1-7C67CAB32F9B}" destId="{5E71BD11-F28D-4C49-B493-B036978CEAA7}" srcOrd="1" destOrd="0" parTransId="{1DDFD1A7-66DB-4E11-970E-CB028767F505}" sibTransId="{B3CD86E6-53B4-4B28-BA20-20268C312E3B}"/>
    <dgm:cxn modelId="{00C080C9-3904-4E18-B456-414654D6EF49}" type="presOf" srcId="{44931C59-5D26-4350-8DE1-7C67CAB32F9B}" destId="{189D328F-F54C-4622-99A6-3D0ADF487447}" srcOrd="0" destOrd="0" presId="urn:microsoft.com/office/officeart/2005/8/layout/vList2"/>
    <dgm:cxn modelId="{34D62C36-BA13-4998-B7BC-7161F66A91EB}" type="presParOf" srcId="{189D328F-F54C-4622-99A6-3D0ADF487447}" destId="{C1BFF894-AF98-4EF2-9AF0-9A1F66E7FF22}" srcOrd="0" destOrd="0" presId="urn:microsoft.com/office/officeart/2005/8/layout/vList2"/>
    <dgm:cxn modelId="{0B148819-D17C-467E-8A71-2472B5A5DD44}" type="presParOf" srcId="{189D328F-F54C-4622-99A6-3D0ADF487447}" destId="{5FAE7780-5DC7-4034-872B-102CB7197E3A}" srcOrd="1" destOrd="0" presId="urn:microsoft.com/office/officeart/2005/8/layout/vList2"/>
    <dgm:cxn modelId="{8322E505-F641-4B29-99A9-93BA953EC979}" type="presParOf" srcId="{189D328F-F54C-4622-99A6-3D0ADF487447}" destId="{E76A6C76-7EC4-442B-A2B5-4EEF21627E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AB1072-0985-4D7A-BAA2-8F70C451598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7AB1A7E-DDC5-45C7-898D-9EAD2F515780}">
      <dgm:prSet/>
      <dgm:spPr/>
      <dgm:t>
        <a:bodyPr/>
        <a:lstStyle/>
        <a:p>
          <a:pPr rtl="0"/>
          <a:r>
            <a:rPr lang="nl-NL" b="1" smtClean="0"/>
            <a:t>Delen van geslachtscellen:</a:t>
          </a:r>
          <a:endParaRPr lang="nl-NL"/>
        </a:p>
      </dgm:t>
    </dgm:pt>
    <dgm:pt modelId="{0FB7DCB3-ABB8-4D6D-A7D1-0FBDE0912FDD}" type="parTrans" cxnId="{6CFCE241-B0D2-4479-A22A-EF230A217449}">
      <dgm:prSet/>
      <dgm:spPr/>
      <dgm:t>
        <a:bodyPr/>
        <a:lstStyle/>
        <a:p>
          <a:endParaRPr lang="nl-NL"/>
        </a:p>
      </dgm:t>
    </dgm:pt>
    <dgm:pt modelId="{0C74A113-35D3-4E76-A727-017A18F82A52}" type="sibTrans" cxnId="{6CFCE241-B0D2-4479-A22A-EF230A217449}">
      <dgm:prSet/>
      <dgm:spPr/>
      <dgm:t>
        <a:bodyPr/>
        <a:lstStyle/>
        <a:p>
          <a:endParaRPr lang="nl-NL"/>
        </a:p>
      </dgm:t>
    </dgm:pt>
    <dgm:pt modelId="{D5DF6C99-A99E-4FB3-9D97-833954DFCA93}">
      <dgm:prSet/>
      <dgm:spPr/>
      <dgm:t>
        <a:bodyPr/>
        <a:lstStyle/>
        <a:p>
          <a:pPr rtl="0"/>
          <a:r>
            <a:rPr lang="nl-NL" b="1" smtClean="0"/>
            <a:t>Zelfde aantal enkele chromosomen</a:t>
          </a:r>
          <a:endParaRPr lang="nl-NL"/>
        </a:p>
      </dgm:t>
    </dgm:pt>
    <dgm:pt modelId="{7AB21CF3-CB94-4C6C-894F-06EE29CF5A14}" type="parTrans" cxnId="{E1592CB5-BC2A-49D4-976B-3DDC8AD6D00F}">
      <dgm:prSet/>
      <dgm:spPr/>
      <dgm:t>
        <a:bodyPr/>
        <a:lstStyle/>
        <a:p>
          <a:endParaRPr lang="nl-NL"/>
        </a:p>
      </dgm:t>
    </dgm:pt>
    <dgm:pt modelId="{B60794C8-5A33-44DA-AF95-1AAED947E27F}" type="sibTrans" cxnId="{E1592CB5-BC2A-49D4-976B-3DDC8AD6D00F}">
      <dgm:prSet/>
      <dgm:spPr/>
      <dgm:t>
        <a:bodyPr/>
        <a:lstStyle/>
        <a:p>
          <a:endParaRPr lang="nl-NL"/>
        </a:p>
      </dgm:t>
    </dgm:pt>
    <dgm:pt modelId="{B2A04407-D67C-4633-9AFC-3C253CD6DFE0}" type="pres">
      <dgm:prSet presAssocID="{AEAB1072-0985-4D7A-BAA2-8F70C45159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062F90-BF4B-4AE8-8CBE-4DA23267E558}" type="pres">
      <dgm:prSet presAssocID="{87AB1A7E-DDC5-45C7-898D-9EAD2F5157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BAF29BB-B7B5-4E79-9D46-FF300517B17E}" type="pres">
      <dgm:prSet presAssocID="{0C74A113-35D3-4E76-A727-017A18F82A52}" presName="spacer" presStyleCnt="0"/>
      <dgm:spPr/>
    </dgm:pt>
    <dgm:pt modelId="{E7E990BC-4901-4B3B-86BA-D9C3BBDF61A4}" type="pres">
      <dgm:prSet presAssocID="{D5DF6C99-A99E-4FB3-9D97-833954DFCA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767C0B2-E6CD-44B1-83BB-0ED13F4BCFB6}" type="presOf" srcId="{AEAB1072-0985-4D7A-BAA2-8F70C4515985}" destId="{B2A04407-D67C-4633-9AFC-3C253CD6DFE0}" srcOrd="0" destOrd="0" presId="urn:microsoft.com/office/officeart/2005/8/layout/vList2"/>
    <dgm:cxn modelId="{E1592CB5-BC2A-49D4-976B-3DDC8AD6D00F}" srcId="{AEAB1072-0985-4D7A-BAA2-8F70C4515985}" destId="{D5DF6C99-A99E-4FB3-9D97-833954DFCA93}" srcOrd="1" destOrd="0" parTransId="{7AB21CF3-CB94-4C6C-894F-06EE29CF5A14}" sibTransId="{B60794C8-5A33-44DA-AF95-1AAED947E27F}"/>
    <dgm:cxn modelId="{A76E46B1-DAFE-4EB4-B90D-842C77DADFB7}" type="presOf" srcId="{D5DF6C99-A99E-4FB3-9D97-833954DFCA93}" destId="{E7E990BC-4901-4B3B-86BA-D9C3BBDF61A4}" srcOrd="0" destOrd="0" presId="urn:microsoft.com/office/officeart/2005/8/layout/vList2"/>
    <dgm:cxn modelId="{369AAE34-8042-4C86-B8BF-6FF0F8AE6E39}" type="presOf" srcId="{87AB1A7E-DDC5-45C7-898D-9EAD2F515780}" destId="{0E062F90-BF4B-4AE8-8CBE-4DA23267E558}" srcOrd="0" destOrd="0" presId="urn:microsoft.com/office/officeart/2005/8/layout/vList2"/>
    <dgm:cxn modelId="{6CFCE241-B0D2-4479-A22A-EF230A217449}" srcId="{AEAB1072-0985-4D7A-BAA2-8F70C4515985}" destId="{87AB1A7E-DDC5-45C7-898D-9EAD2F515780}" srcOrd="0" destOrd="0" parTransId="{0FB7DCB3-ABB8-4D6D-A7D1-0FBDE0912FDD}" sibTransId="{0C74A113-35D3-4E76-A727-017A18F82A52}"/>
    <dgm:cxn modelId="{9558B523-DD52-4378-9039-35ED66C94C75}" type="presParOf" srcId="{B2A04407-D67C-4633-9AFC-3C253CD6DFE0}" destId="{0E062F90-BF4B-4AE8-8CBE-4DA23267E558}" srcOrd="0" destOrd="0" presId="urn:microsoft.com/office/officeart/2005/8/layout/vList2"/>
    <dgm:cxn modelId="{3B056A64-F2D5-4827-AA3D-0025D49B3D02}" type="presParOf" srcId="{B2A04407-D67C-4633-9AFC-3C253CD6DFE0}" destId="{7BAF29BB-B7B5-4E79-9D46-FF300517B17E}" srcOrd="1" destOrd="0" presId="urn:microsoft.com/office/officeart/2005/8/layout/vList2"/>
    <dgm:cxn modelId="{522A3659-3B92-4FED-A991-1C03464A31DA}" type="presParOf" srcId="{B2A04407-D67C-4633-9AFC-3C253CD6DFE0}" destId="{E7E990BC-4901-4B3B-86BA-D9C3BBDF61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5C08E-D888-4476-AC25-10AF7AAE3998}">
      <dsp:nvSpPr>
        <dsp:cNvPr id="0" name=""/>
        <dsp:cNvSpPr/>
      </dsp:nvSpPr>
      <dsp:spPr>
        <a:xfrm>
          <a:off x="0" y="12469"/>
          <a:ext cx="8640960" cy="12712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300" kern="1200" dirty="0" smtClean="0"/>
            <a:t>Thema  7 Erfelijkheidswetten</a:t>
          </a:r>
          <a:endParaRPr lang="nl-NL" sz="5300" kern="1200" dirty="0"/>
        </a:p>
      </dsp:txBody>
      <dsp:txXfrm>
        <a:off x="62055" y="74524"/>
        <a:ext cx="8516850" cy="11470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C3D37-68E8-408A-853B-021CB10A0B17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(On)Geslachtelijke voortplanting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7B389-FCA7-4098-A207-0B00244783D2}">
      <dsp:nvSpPr>
        <dsp:cNvPr id="0" name=""/>
        <dsp:cNvSpPr/>
      </dsp:nvSpPr>
      <dsp:spPr>
        <a:xfrm>
          <a:off x="0" y="0"/>
          <a:ext cx="6408712" cy="22487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BF584-B901-45CD-BEF6-34AC5C3538AB}">
      <dsp:nvSpPr>
        <dsp:cNvPr id="0" name=""/>
        <dsp:cNvSpPr/>
      </dsp:nvSpPr>
      <dsp:spPr>
        <a:xfrm>
          <a:off x="192996" y="299829"/>
          <a:ext cx="2867961" cy="16490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280378-8B8D-47FE-943E-D639963B8474}">
      <dsp:nvSpPr>
        <dsp:cNvPr id="0" name=""/>
        <dsp:cNvSpPr/>
      </dsp:nvSpPr>
      <dsp:spPr>
        <a:xfrm rot="10800000">
          <a:off x="192996" y="2248718"/>
          <a:ext cx="2867961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Ongeslachtelijk: deling – afsplitsing – vermeerdering van lichaamscellen – mitose </a:t>
          </a:r>
          <a:endParaRPr lang="nl-NL" sz="2400" kern="1200"/>
        </a:p>
      </dsp:txBody>
      <dsp:txXfrm rot="10800000">
        <a:off x="277520" y="2248718"/>
        <a:ext cx="2698913" cy="2663909"/>
      </dsp:txXfrm>
    </dsp:sp>
    <dsp:sp modelId="{3F4FE254-B5D3-4BC1-B687-6D8F72A3B7C5}">
      <dsp:nvSpPr>
        <dsp:cNvPr id="0" name=""/>
        <dsp:cNvSpPr/>
      </dsp:nvSpPr>
      <dsp:spPr>
        <a:xfrm>
          <a:off x="3347754" y="299829"/>
          <a:ext cx="2867961" cy="16490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A06204-FFEF-4125-ABC5-5732316EA0F3}">
      <dsp:nvSpPr>
        <dsp:cNvPr id="0" name=""/>
        <dsp:cNvSpPr/>
      </dsp:nvSpPr>
      <dsp:spPr>
        <a:xfrm rot="10800000">
          <a:off x="3347754" y="2248718"/>
          <a:ext cx="2867961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Geslachtelijk: vorming van geslachtscellen – versmelting van geslachtscellen – meiose </a:t>
          </a:r>
          <a:endParaRPr lang="nl-NL" sz="2400" kern="1200"/>
        </a:p>
      </dsp:txBody>
      <dsp:txXfrm rot="10800000">
        <a:off x="3432278" y="2248718"/>
        <a:ext cx="2698913" cy="26639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C1745-FAB1-4509-B7FC-0A17B8B98568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Genotype – Fenotype - Genoom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0E80-55BA-4A77-99D5-0C91FA3E21F0}">
      <dsp:nvSpPr>
        <dsp:cNvPr id="0" name=""/>
        <dsp:cNvSpPr/>
      </dsp:nvSpPr>
      <dsp:spPr>
        <a:xfrm>
          <a:off x="0" y="192136"/>
          <a:ext cx="82296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Genotype: totaal aan genen van een organisme</a:t>
          </a:r>
          <a:endParaRPr lang="nl-NL" sz="2600" kern="1200"/>
        </a:p>
      </dsp:txBody>
      <dsp:txXfrm>
        <a:off x="30442" y="222578"/>
        <a:ext cx="8168716" cy="562726"/>
      </dsp:txXfrm>
    </dsp:sp>
    <dsp:sp modelId="{383376AF-F30C-4908-8649-369D9A789E1C}">
      <dsp:nvSpPr>
        <dsp:cNvPr id="0" name=""/>
        <dsp:cNvSpPr/>
      </dsp:nvSpPr>
      <dsp:spPr>
        <a:xfrm>
          <a:off x="0" y="890626"/>
          <a:ext cx="82296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Fenotype: verschijningsvorm of uiterlijk van een organisme</a:t>
          </a:r>
          <a:endParaRPr lang="nl-NL" sz="2600" kern="1200"/>
        </a:p>
      </dsp:txBody>
      <dsp:txXfrm>
        <a:off x="30442" y="921068"/>
        <a:ext cx="8168716" cy="562726"/>
      </dsp:txXfrm>
    </dsp:sp>
    <dsp:sp modelId="{822B0CC5-D38E-4667-BCC1-C8CC5B3C7E41}">
      <dsp:nvSpPr>
        <dsp:cNvPr id="0" name=""/>
        <dsp:cNvSpPr/>
      </dsp:nvSpPr>
      <dsp:spPr>
        <a:xfrm>
          <a:off x="0" y="1589116"/>
          <a:ext cx="82296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Genoom: de totale erfelijke code van een organisme</a:t>
          </a:r>
          <a:endParaRPr lang="nl-NL" sz="2600" kern="1200"/>
        </a:p>
      </dsp:txBody>
      <dsp:txXfrm>
        <a:off x="30442" y="1619558"/>
        <a:ext cx="8168716" cy="5627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98FB6-896D-4590-A237-1A9826DEF07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Genen en allelen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C99C8-D42C-4F45-8C31-8ED39F507208}">
      <dsp:nvSpPr>
        <dsp:cNvPr id="0" name=""/>
        <dsp:cNvSpPr/>
      </dsp:nvSpPr>
      <dsp:spPr>
        <a:xfrm>
          <a:off x="0" y="28210"/>
          <a:ext cx="8088163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0" kern="1200" dirty="0" smtClean="0"/>
            <a:t>Chromosoom:  genen op bepaalde plaatsen (=</a:t>
          </a:r>
          <a:r>
            <a:rPr lang="nl-NL" sz="2600" b="0" kern="1200" dirty="0" err="1" smtClean="0"/>
            <a:t>loci</a:t>
          </a:r>
          <a:r>
            <a:rPr lang="nl-NL" sz="2600" b="0" kern="1200" dirty="0" smtClean="0"/>
            <a:t>)</a:t>
          </a:r>
          <a:endParaRPr lang="nl-NL" sz="2600" b="0" kern="1200" dirty="0"/>
        </a:p>
      </dsp:txBody>
      <dsp:txXfrm>
        <a:off x="50420" y="78630"/>
        <a:ext cx="7987323" cy="932014"/>
      </dsp:txXfrm>
    </dsp:sp>
    <dsp:sp modelId="{E42BD1B1-00FF-4299-8317-0B4DCCA39A4D}">
      <dsp:nvSpPr>
        <dsp:cNvPr id="0" name=""/>
        <dsp:cNvSpPr/>
      </dsp:nvSpPr>
      <dsp:spPr>
        <a:xfrm>
          <a:off x="0" y="1135944"/>
          <a:ext cx="8088163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0" kern="1200" dirty="0" smtClean="0"/>
            <a:t>Chromosomenpaar: dezelfde genen op dezelfde plek (locus).  Genen op homoloog paar: allelen</a:t>
          </a:r>
          <a:endParaRPr lang="nl-NL" sz="2600" b="0" kern="1200" dirty="0"/>
        </a:p>
      </dsp:txBody>
      <dsp:txXfrm>
        <a:off x="50420" y="1186364"/>
        <a:ext cx="7987323" cy="932014"/>
      </dsp:txXfrm>
    </dsp:sp>
    <dsp:sp modelId="{28C09272-1F91-4E15-A125-4C9BFE39B9E9}">
      <dsp:nvSpPr>
        <dsp:cNvPr id="0" name=""/>
        <dsp:cNvSpPr/>
      </dsp:nvSpPr>
      <dsp:spPr>
        <a:xfrm>
          <a:off x="0" y="2243679"/>
          <a:ext cx="8088163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0" kern="1200" dirty="0" smtClean="0"/>
            <a:t>Gen / allel = deel van chromosoom met informatie voor één bepaalde erfelijke eigenschap, bijvoorbeeld haarkleur</a:t>
          </a:r>
          <a:endParaRPr lang="nl-NL" sz="2600" b="0" kern="1200" dirty="0"/>
        </a:p>
      </dsp:txBody>
      <dsp:txXfrm>
        <a:off x="50420" y="2294099"/>
        <a:ext cx="7987323" cy="932014"/>
      </dsp:txXfrm>
    </dsp:sp>
    <dsp:sp modelId="{DE3CD353-203F-46FC-87D6-AF5C2C2B1CF3}">
      <dsp:nvSpPr>
        <dsp:cNvPr id="0" name=""/>
        <dsp:cNvSpPr/>
      </dsp:nvSpPr>
      <dsp:spPr>
        <a:xfrm>
          <a:off x="0" y="3351413"/>
          <a:ext cx="8088163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0" kern="1200" dirty="0" smtClean="0"/>
            <a:t>Inhoud van de informatie kan per chromosoom verschillen, bijvoorbeeld blond en donker haar</a:t>
          </a:r>
          <a:endParaRPr lang="nl-NL" sz="2600" b="0" kern="1200" dirty="0"/>
        </a:p>
      </dsp:txBody>
      <dsp:txXfrm>
        <a:off x="50420" y="3401833"/>
        <a:ext cx="7987323" cy="9320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84BCA-F2D1-46A8-8FA8-E6439101BED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Homozygoot – Heterozygoot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B0F83-89E8-42DD-BD62-EAA36F289CA6}">
      <dsp:nvSpPr>
        <dsp:cNvPr id="0" name=""/>
        <dsp:cNvSpPr/>
      </dsp:nvSpPr>
      <dsp:spPr>
        <a:xfrm>
          <a:off x="0" y="39837"/>
          <a:ext cx="3970784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0" kern="1200" dirty="0" smtClean="0"/>
            <a:t>Informatie van beide allelen gelijk: homozygoot</a:t>
          </a:r>
          <a:endParaRPr lang="nl-NL" sz="2500" b="0" kern="1200" dirty="0"/>
        </a:p>
      </dsp:txBody>
      <dsp:txXfrm>
        <a:off x="68270" y="108107"/>
        <a:ext cx="3834244" cy="1261975"/>
      </dsp:txXfrm>
    </dsp:sp>
    <dsp:sp modelId="{7D7CC003-D615-4A2D-A27D-4A5738B45C69}">
      <dsp:nvSpPr>
        <dsp:cNvPr id="0" name=""/>
        <dsp:cNvSpPr/>
      </dsp:nvSpPr>
      <dsp:spPr>
        <a:xfrm>
          <a:off x="0" y="1510353"/>
          <a:ext cx="3970784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0" kern="1200" dirty="0" smtClean="0"/>
            <a:t>Informatie van beide = allelen niet gelijk: heterozygoot </a:t>
          </a:r>
          <a:endParaRPr lang="nl-NL" sz="2500" b="0" kern="1200" dirty="0"/>
        </a:p>
      </dsp:txBody>
      <dsp:txXfrm>
        <a:off x="68270" y="1578623"/>
        <a:ext cx="3834244" cy="12619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7738C-6E49-4BBD-A7B2-D7A85290A445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/>
            <a:t>Heterozygoot: Dominant – Recessief I</a:t>
          </a:r>
          <a:endParaRPr lang="nl-NL" sz="4000" kern="1200"/>
        </a:p>
      </dsp:txBody>
      <dsp:txXfrm>
        <a:off x="46834" y="138633"/>
        <a:ext cx="8135932" cy="8657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3FD98-8D14-4C3D-B8F9-5DB2764FA09C}">
      <dsp:nvSpPr>
        <dsp:cNvPr id="0" name=""/>
        <dsp:cNvSpPr/>
      </dsp:nvSpPr>
      <dsp:spPr>
        <a:xfrm>
          <a:off x="0" y="444164"/>
          <a:ext cx="8801422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Eigenschap is dominant als deze in fenotype tot uiting komt.</a:t>
          </a:r>
          <a:endParaRPr lang="nl-NL" sz="2600" kern="1200"/>
        </a:p>
      </dsp:txBody>
      <dsp:txXfrm>
        <a:off x="30442" y="474606"/>
        <a:ext cx="8740538" cy="562726"/>
      </dsp:txXfrm>
    </dsp:sp>
    <dsp:sp modelId="{42BBAFD0-29F6-4EC7-A23C-69E1DE317143}">
      <dsp:nvSpPr>
        <dsp:cNvPr id="0" name=""/>
        <dsp:cNvSpPr/>
      </dsp:nvSpPr>
      <dsp:spPr>
        <a:xfrm>
          <a:off x="0" y="1142655"/>
          <a:ext cx="8801422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Eigenschap is recessief als deze niet in fenotype tot uiting komt</a:t>
          </a:r>
          <a:endParaRPr lang="nl-NL" sz="2600" kern="1200" dirty="0"/>
        </a:p>
      </dsp:txBody>
      <dsp:txXfrm>
        <a:off x="30442" y="1173097"/>
        <a:ext cx="8740538" cy="562726"/>
      </dsp:txXfrm>
    </dsp:sp>
    <dsp:sp modelId="{460B62A7-4859-429D-84B2-2715611DBAC5}">
      <dsp:nvSpPr>
        <dsp:cNvPr id="0" name=""/>
        <dsp:cNvSpPr/>
      </dsp:nvSpPr>
      <dsp:spPr>
        <a:xfrm>
          <a:off x="0" y="1841145"/>
          <a:ext cx="8801422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Welke kleur is dominant? Welke kleur is recessief?</a:t>
          </a:r>
          <a:endParaRPr lang="nl-NL" sz="2600" kern="1200" dirty="0"/>
        </a:p>
      </dsp:txBody>
      <dsp:txXfrm>
        <a:off x="30442" y="1871587"/>
        <a:ext cx="8740538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B5912-51A9-4AD1-ADFB-990A5D5C5539}">
      <dsp:nvSpPr>
        <dsp:cNvPr id="0" name=""/>
        <dsp:cNvSpPr/>
      </dsp:nvSpPr>
      <dsp:spPr>
        <a:xfrm>
          <a:off x="0" y="0"/>
          <a:ext cx="6714021" cy="8236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Paragraaf 1 t/m 4 Basisbegrippen</a:t>
          </a:r>
          <a:endParaRPr lang="nl-NL" sz="3200" kern="1200" dirty="0"/>
        </a:p>
      </dsp:txBody>
      <dsp:txXfrm>
        <a:off x="40206" y="40206"/>
        <a:ext cx="6633609" cy="7432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D3EA-87D0-495A-BD91-8AF3704B8D6A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smtClean="0"/>
            <a:t>Heterozygoot: Dominant – Recessief II</a:t>
          </a:r>
          <a:endParaRPr lang="nl-NL" sz="3900" kern="1200"/>
        </a:p>
      </dsp:txBody>
      <dsp:txXfrm>
        <a:off x="45663" y="149455"/>
        <a:ext cx="8138274" cy="8440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3DA7-D238-453A-A0BD-4B2595C0BBA6}">
      <dsp:nvSpPr>
        <dsp:cNvPr id="0" name=""/>
        <dsp:cNvSpPr/>
      </dsp:nvSpPr>
      <dsp:spPr>
        <a:xfrm>
          <a:off x="0" y="22699"/>
          <a:ext cx="793122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Eigenschap is intermediair als deze gemengd in fenotype tot uiting komt</a:t>
          </a:r>
          <a:endParaRPr lang="nl-NL" sz="2600" kern="1200"/>
        </a:p>
      </dsp:txBody>
      <dsp:txXfrm>
        <a:off x="50489" y="73188"/>
        <a:ext cx="7830246" cy="933302"/>
      </dsp:txXfrm>
    </dsp:sp>
    <dsp:sp modelId="{495E572E-8DC6-49C1-BF4E-201DA6517B92}">
      <dsp:nvSpPr>
        <dsp:cNvPr id="0" name=""/>
        <dsp:cNvSpPr/>
      </dsp:nvSpPr>
      <dsp:spPr>
        <a:xfrm>
          <a:off x="0" y="1131859"/>
          <a:ext cx="793122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Eigenschap is onvolledig dominant als de eigenschap in fenotype homozygoot sterker tot uiting komt</a:t>
          </a:r>
          <a:endParaRPr lang="nl-NL" sz="2600" kern="1200" dirty="0"/>
        </a:p>
      </dsp:txBody>
      <dsp:txXfrm>
        <a:off x="50489" y="1182348"/>
        <a:ext cx="7830246" cy="9333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63E67-A9DF-4F68-826D-5048692F2AD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Notatie van genen = allelen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D2E13-8F62-4D12-BD76-E8D5A47A00EA}">
      <dsp:nvSpPr>
        <dsp:cNvPr id="0" name=""/>
        <dsp:cNvSpPr/>
      </dsp:nvSpPr>
      <dsp:spPr>
        <a:xfrm>
          <a:off x="0" y="245687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In de genetica (erfelijkheidsleer) worden eigenschappen weergegeven met letters</a:t>
          </a:r>
          <a:endParaRPr lang="nl-NL" sz="2600" kern="1200"/>
        </a:p>
      </dsp:txBody>
      <dsp:txXfrm>
        <a:off x="50489" y="296176"/>
        <a:ext cx="8128622" cy="933302"/>
      </dsp:txXfrm>
    </dsp:sp>
    <dsp:sp modelId="{C07D83B1-1460-4CF4-9529-2D48F9AE51D3}">
      <dsp:nvSpPr>
        <dsp:cNvPr id="0" name=""/>
        <dsp:cNvSpPr/>
      </dsp:nvSpPr>
      <dsp:spPr>
        <a:xfrm>
          <a:off x="0" y="1354847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Dominant: A               –                Recessief: a</a:t>
          </a:r>
          <a:endParaRPr lang="nl-NL" sz="2600" kern="1200" dirty="0"/>
        </a:p>
      </dsp:txBody>
      <dsp:txXfrm>
        <a:off x="50489" y="1405336"/>
        <a:ext cx="8128622" cy="933302"/>
      </dsp:txXfrm>
    </dsp:sp>
    <dsp:sp modelId="{C846F692-A477-4F97-A4DE-FA29BF5DBE8E}">
      <dsp:nvSpPr>
        <dsp:cNvPr id="0" name=""/>
        <dsp:cNvSpPr/>
      </dsp:nvSpPr>
      <dsp:spPr>
        <a:xfrm>
          <a:off x="0" y="2464007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Homozygoot: AA of </a:t>
          </a:r>
          <a:r>
            <a:rPr lang="nl-NL" sz="2600" kern="1200" dirty="0" err="1" smtClean="0"/>
            <a:t>aa</a:t>
          </a:r>
          <a:r>
            <a:rPr lang="nl-NL" sz="2600" kern="1200" dirty="0" smtClean="0"/>
            <a:t>      –            Heterozygoot: Aa</a:t>
          </a:r>
          <a:endParaRPr lang="nl-NL" sz="2600" kern="1200" dirty="0"/>
        </a:p>
      </dsp:txBody>
      <dsp:txXfrm>
        <a:off x="50489" y="2514496"/>
        <a:ext cx="8128622" cy="933302"/>
      </dsp:txXfrm>
    </dsp:sp>
    <dsp:sp modelId="{430A006D-313A-4C65-8ACC-F46FA7C6055C}">
      <dsp:nvSpPr>
        <dsp:cNvPr id="0" name=""/>
        <dsp:cNvSpPr/>
      </dsp:nvSpPr>
      <dsp:spPr>
        <a:xfrm>
          <a:off x="0" y="3573167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Bij een intermediair overervende eigenschap: A</a:t>
          </a:r>
          <a:r>
            <a:rPr lang="nl-NL" sz="2600" kern="1200" baseline="-25000" smtClean="0"/>
            <a:t>r</a:t>
          </a:r>
          <a:r>
            <a:rPr lang="nl-NL" sz="2600" kern="1200" smtClean="0"/>
            <a:t>A</a:t>
          </a:r>
          <a:r>
            <a:rPr lang="nl-NL" sz="2600" kern="1200" baseline="-25000" smtClean="0"/>
            <a:t>r</a:t>
          </a:r>
          <a:r>
            <a:rPr lang="nl-NL" sz="2600" kern="1200" smtClean="0"/>
            <a:t>  of A</a:t>
          </a:r>
          <a:r>
            <a:rPr lang="nl-NL" sz="2600" kern="1200" baseline="-25000" smtClean="0"/>
            <a:t>w</a:t>
          </a:r>
          <a:r>
            <a:rPr lang="nl-NL" sz="2600" kern="1200" smtClean="0"/>
            <a:t>A</a:t>
          </a:r>
          <a:r>
            <a:rPr lang="nl-NL" sz="2600" kern="1200" baseline="-25000" smtClean="0"/>
            <a:t>w </a:t>
          </a:r>
          <a:r>
            <a:rPr lang="nl-NL" sz="2600" kern="1200" smtClean="0"/>
            <a:t>of A</a:t>
          </a:r>
          <a:r>
            <a:rPr lang="nl-NL" sz="2600" kern="1200" baseline="-25000" smtClean="0"/>
            <a:t>r</a:t>
          </a:r>
          <a:r>
            <a:rPr lang="nl-NL" sz="2600" kern="1200" smtClean="0"/>
            <a:t>A</a:t>
          </a:r>
          <a:r>
            <a:rPr lang="nl-NL" sz="2600" kern="1200" baseline="-25000" smtClean="0"/>
            <a:t>w </a:t>
          </a:r>
          <a:r>
            <a:rPr lang="nl-NL" sz="2600" kern="1200" smtClean="0"/>
            <a:t>voor de kleur van een bloem rood, wit en roze</a:t>
          </a:r>
          <a:endParaRPr lang="nl-NL" sz="2600" kern="1200"/>
        </a:p>
      </dsp:txBody>
      <dsp:txXfrm>
        <a:off x="50489" y="3623656"/>
        <a:ext cx="8128622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B99B4-E2AD-41E3-9427-B04F2D01350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Erfelijkheid en gezondheid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EDA34-B113-47EF-8409-58D12B6A9F58}">
      <dsp:nvSpPr>
        <dsp:cNvPr id="0" name=""/>
        <dsp:cNvSpPr/>
      </dsp:nvSpPr>
      <dsp:spPr>
        <a:xfrm>
          <a:off x="0" y="42629"/>
          <a:ext cx="6347048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TMAU: stofwisselingsziekte</a:t>
          </a:r>
          <a:endParaRPr lang="nl-NL" sz="2700" kern="1200"/>
        </a:p>
      </dsp:txBody>
      <dsp:txXfrm>
        <a:off x="31613" y="74242"/>
        <a:ext cx="6283822" cy="584369"/>
      </dsp:txXfrm>
    </dsp:sp>
    <dsp:sp modelId="{B50A3E43-4AC9-493D-BAD9-5FDE06A19267}">
      <dsp:nvSpPr>
        <dsp:cNvPr id="0" name=""/>
        <dsp:cNvSpPr/>
      </dsp:nvSpPr>
      <dsp:spPr>
        <a:xfrm>
          <a:off x="0" y="767984"/>
          <a:ext cx="6347048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Kenmerk: geen enzym voor afbraak TMA</a:t>
          </a:r>
          <a:endParaRPr lang="nl-NL" sz="2700" kern="1200"/>
        </a:p>
      </dsp:txBody>
      <dsp:txXfrm>
        <a:off x="31613" y="799597"/>
        <a:ext cx="6283822" cy="584369"/>
      </dsp:txXfrm>
    </dsp:sp>
    <dsp:sp modelId="{973CF715-4078-447F-95F4-72CEB3A2745B}">
      <dsp:nvSpPr>
        <dsp:cNvPr id="0" name=""/>
        <dsp:cNvSpPr/>
      </dsp:nvSpPr>
      <dsp:spPr>
        <a:xfrm>
          <a:off x="0" y="1493339"/>
          <a:ext cx="6347048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Gevolg: je verspreidt een ‘visgeur’</a:t>
          </a:r>
          <a:endParaRPr lang="nl-NL" sz="2700" kern="1200"/>
        </a:p>
      </dsp:txBody>
      <dsp:txXfrm>
        <a:off x="31613" y="1524952"/>
        <a:ext cx="6283822" cy="584369"/>
      </dsp:txXfrm>
    </dsp:sp>
    <dsp:sp modelId="{1464578F-F3F3-4E8E-AB32-4E69B25EF9D9}">
      <dsp:nvSpPr>
        <dsp:cNvPr id="0" name=""/>
        <dsp:cNvSpPr/>
      </dsp:nvSpPr>
      <dsp:spPr>
        <a:xfrm>
          <a:off x="0" y="2218694"/>
          <a:ext cx="6347048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Voorbeelden van andere erfelijke ziekten?</a:t>
          </a:r>
          <a:endParaRPr lang="nl-NL" sz="2700" kern="1200"/>
        </a:p>
      </dsp:txBody>
      <dsp:txXfrm>
        <a:off x="31613" y="2250307"/>
        <a:ext cx="6283822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43E28-B88C-4784-AFC8-AB9553799469}">
      <dsp:nvSpPr>
        <dsp:cNvPr id="0" name=""/>
        <dsp:cNvSpPr/>
      </dsp:nvSpPr>
      <dsp:spPr>
        <a:xfrm>
          <a:off x="0" y="29406"/>
          <a:ext cx="8784976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Grondlegger van de efelijkheidsleer</a:t>
          </a:r>
          <a:endParaRPr lang="nl-NL" sz="4500" kern="1200"/>
        </a:p>
      </dsp:txBody>
      <dsp:txXfrm>
        <a:off x="52688" y="82094"/>
        <a:ext cx="8679600" cy="973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0E2CD-7347-4513-8092-104A7B5D0C1A}">
      <dsp:nvSpPr>
        <dsp:cNvPr id="0" name=""/>
        <dsp:cNvSpPr/>
      </dsp:nvSpPr>
      <dsp:spPr>
        <a:xfrm>
          <a:off x="0" y="8076"/>
          <a:ext cx="4402832" cy="958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Gregor Johan Mendel (1822 – 1884)</a:t>
          </a:r>
          <a:endParaRPr lang="nl-NL" sz="2400" kern="1200"/>
        </a:p>
      </dsp:txBody>
      <dsp:txXfrm>
        <a:off x="46777" y="54853"/>
        <a:ext cx="4309278" cy="864676"/>
      </dsp:txXfrm>
    </dsp:sp>
    <dsp:sp modelId="{51339A7F-2261-4D36-A9B2-F945C0B26333}">
      <dsp:nvSpPr>
        <dsp:cNvPr id="0" name=""/>
        <dsp:cNvSpPr/>
      </dsp:nvSpPr>
      <dsp:spPr>
        <a:xfrm>
          <a:off x="0" y="1078626"/>
          <a:ext cx="4402832" cy="958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Augustijner kloosterling Oostenrijk</a:t>
          </a:r>
          <a:endParaRPr lang="nl-NL" sz="2400" kern="1200"/>
        </a:p>
      </dsp:txBody>
      <dsp:txXfrm>
        <a:off x="46777" y="1125403"/>
        <a:ext cx="4309278" cy="864676"/>
      </dsp:txXfrm>
    </dsp:sp>
    <dsp:sp modelId="{E7F66B60-1B6C-495B-9746-2D5F437ADE9A}">
      <dsp:nvSpPr>
        <dsp:cNvPr id="0" name=""/>
        <dsp:cNvSpPr/>
      </dsp:nvSpPr>
      <dsp:spPr>
        <a:xfrm>
          <a:off x="0" y="2149176"/>
          <a:ext cx="4402832" cy="958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Experimenten met erwtenplanten</a:t>
          </a:r>
          <a:endParaRPr lang="nl-NL" sz="2400" kern="1200"/>
        </a:p>
      </dsp:txBody>
      <dsp:txXfrm>
        <a:off x="46777" y="2195953"/>
        <a:ext cx="4309278" cy="864676"/>
      </dsp:txXfrm>
    </dsp:sp>
    <dsp:sp modelId="{539FF27E-B0B2-41A6-9F26-2EE2ADA8D607}">
      <dsp:nvSpPr>
        <dsp:cNvPr id="0" name=""/>
        <dsp:cNvSpPr/>
      </dsp:nvSpPr>
      <dsp:spPr>
        <a:xfrm>
          <a:off x="0" y="3219726"/>
          <a:ext cx="4402832" cy="958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Na vergetelheid in 1900 herontdekt</a:t>
          </a:r>
          <a:endParaRPr lang="nl-NL" sz="2400" kern="1200"/>
        </a:p>
      </dsp:txBody>
      <dsp:txXfrm>
        <a:off x="46777" y="3266503"/>
        <a:ext cx="4309278" cy="864676"/>
      </dsp:txXfrm>
    </dsp:sp>
    <dsp:sp modelId="{267A0D21-5A04-42B9-95BC-F547F4376154}">
      <dsp:nvSpPr>
        <dsp:cNvPr id="0" name=""/>
        <dsp:cNvSpPr/>
      </dsp:nvSpPr>
      <dsp:spPr>
        <a:xfrm>
          <a:off x="0" y="4290277"/>
          <a:ext cx="4402832" cy="958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De ‘Wetten van Mendel’ </a:t>
          </a:r>
          <a:endParaRPr lang="nl-NL" sz="2400" kern="1200"/>
        </a:p>
      </dsp:txBody>
      <dsp:txXfrm>
        <a:off x="46777" y="4337054"/>
        <a:ext cx="4309278" cy="8646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3B5E-4C7E-4817-BCCD-B0FAEB246256}">
      <dsp:nvSpPr>
        <dsp:cNvPr id="0" name=""/>
        <dsp:cNvSpPr/>
      </dsp:nvSpPr>
      <dsp:spPr>
        <a:xfrm>
          <a:off x="0" y="584"/>
          <a:ext cx="8229600" cy="1294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smtClean="0"/>
            <a:t>Haploïde geslachtscellen (n) en diploïde lichaamscellen (aantal 2n)</a:t>
          </a:r>
          <a:endParaRPr lang="nl-NL" sz="3600" kern="1200"/>
        </a:p>
      </dsp:txBody>
      <dsp:txXfrm>
        <a:off x="63215" y="63799"/>
        <a:ext cx="8103170" cy="11685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FF894-AF98-4EF2-9AF0-9A1F66E7FF22}">
      <dsp:nvSpPr>
        <dsp:cNvPr id="0" name=""/>
        <dsp:cNvSpPr/>
      </dsp:nvSpPr>
      <dsp:spPr>
        <a:xfrm>
          <a:off x="0" y="196994"/>
          <a:ext cx="4040188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Delen van lichaamscellen:</a:t>
          </a:r>
          <a:endParaRPr lang="nl-NL" sz="2100" kern="1200"/>
        </a:p>
      </dsp:txBody>
      <dsp:txXfrm>
        <a:off x="24588" y="221582"/>
        <a:ext cx="3991012" cy="454509"/>
      </dsp:txXfrm>
    </dsp:sp>
    <dsp:sp modelId="{E76A6C76-7EC4-442B-A2B5-4EEF21627EF0}">
      <dsp:nvSpPr>
        <dsp:cNvPr id="0" name=""/>
        <dsp:cNvSpPr/>
      </dsp:nvSpPr>
      <dsp:spPr>
        <a:xfrm>
          <a:off x="0" y="761159"/>
          <a:ext cx="4040188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Zelfde aantal paren chromosomen</a:t>
          </a:r>
          <a:endParaRPr lang="nl-NL" sz="2100" kern="1200"/>
        </a:p>
      </dsp:txBody>
      <dsp:txXfrm>
        <a:off x="24588" y="785747"/>
        <a:ext cx="3991012" cy="454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2F90-BF4B-4AE8-8CBE-4DA23267E558}">
      <dsp:nvSpPr>
        <dsp:cNvPr id="0" name=""/>
        <dsp:cNvSpPr/>
      </dsp:nvSpPr>
      <dsp:spPr>
        <a:xfrm>
          <a:off x="0" y="160990"/>
          <a:ext cx="4248472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Delen van geslachtscellen:</a:t>
          </a:r>
          <a:endParaRPr lang="nl-NL" sz="2100" kern="1200"/>
        </a:p>
      </dsp:txBody>
      <dsp:txXfrm>
        <a:off x="24588" y="185578"/>
        <a:ext cx="4199296" cy="454509"/>
      </dsp:txXfrm>
    </dsp:sp>
    <dsp:sp modelId="{E7E990BC-4901-4B3B-86BA-D9C3BBDF61A4}">
      <dsp:nvSpPr>
        <dsp:cNvPr id="0" name=""/>
        <dsp:cNvSpPr/>
      </dsp:nvSpPr>
      <dsp:spPr>
        <a:xfrm>
          <a:off x="0" y="725155"/>
          <a:ext cx="4248472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Zelfde aantal enkele chromosomen</a:t>
          </a:r>
          <a:endParaRPr lang="nl-NL" sz="2100" kern="1200"/>
        </a:p>
      </dsp:txBody>
      <dsp:txXfrm>
        <a:off x="24588" y="749743"/>
        <a:ext cx="4199296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51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29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41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91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58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2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34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0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9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09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E674-A56A-4C57-A9BA-1EFC929342FB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D165-CFFB-47F3-B28F-71AA73942F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http://www.amc.nl/upload/teksten/ekz/sikkelcelziekte/plaatje-9.gif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0.gi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5677795"/>
              </p:ext>
            </p:extLst>
          </p:nvPr>
        </p:nvGraphicFramePr>
        <p:xfrm>
          <a:off x="251520" y="764704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8952756"/>
              </p:ext>
            </p:extLst>
          </p:nvPr>
        </p:nvGraphicFramePr>
        <p:xfrm>
          <a:off x="1386370" y="2276872"/>
          <a:ext cx="6714021" cy="8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amc.nl/upload/teksten/ekz/sikkelcelziekte/plaatje-9.gif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0900"/>
            <a:ext cx="3485927" cy="317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61721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45299"/>
              </p:ext>
            </p:extLst>
          </p:nvPr>
        </p:nvGraphicFramePr>
        <p:xfrm>
          <a:off x="539552" y="1484784"/>
          <a:ext cx="7931224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http://educatie.ugent.be/elogebruik/leerpaden/erfelijkheid/codominanti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930280" cy="29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7581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790113"/>
              </p:ext>
            </p:extLst>
          </p:nvPr>
        </p:nvGraphicFramePr>
        <p:xfrm>
          <a:off x="457200" y="1600200"/>
          <a:ext cx="8229600" cy="48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4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546518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628628"/>
              </p:ext>
            </p:extLst>
          </p:nvPr>
        </p:nvGraphicFramePr>
        <p:xfrm>
          <a:off x="457200" y="1600200"/>
          <a:ext cx="6347048" cy="29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27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6798337"/>
              </p:ext>
            </p:extLst>
          </p:nvPr>
        </p:nvGraphicFramePr>
        <p:xfrm>
          <a:off x="179512" y="274638"/>
          <a:ext cx="8784976" cy="113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67293"/>
              </p:ext>
            </p:extLst>
          </p:nvPr>
        </p:nvGraphicFramePr>
        <p:xfrm>
          <a:off x="457200" y="1484784"/>
          <a:ext cx="4402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3163"/>
            <a:ext cx="3729994" cy="50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7162071"/>
              </p:ext>
            </p:extLst>
          </p:nvPr>
        </p:nvGraphicFramePr>
        <p:xfrm>
          <a:off x="395536" y="404664"/>
          <a:ext cx="8229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26149340"/>
              </p:ext>
            </p:extLst>
          </p:nvPr>
        </p:nvGraphicFramePr>
        <p:xfrm>
          <a:off x="179512" y="1916832"/>
          <a:ext cx="4040188" cy="146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83461772"/>
              </p:ext>
            </p:extLst>
          </p:nvPr>
        </p:nvGraphicFramePr>
        <p:xfrm>
          <a:off x="4563131" y="1988840"/>
          <a:ext cx="4248472" cy="138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50" name="Picture 2" descr="http://www.psittaciformes.nl/docs/park/15.beknopte%20erfelijkheid_bestanden/image01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0014"/>
            <a:ext cx="1953556" cy="21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sittaciformes.nl/docs/park/15.beknopte%20erfelijkheid_bestanden/image01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0088"/>
            <a:ext cx="51244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24556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30566"/>
              </p:ext>
            </p:extLst>
          </p:nvPr>
        </p:nvGraphicFramePr>
        <p:xfrm>
          <a:off x="1259632" y="1600200"/>
          <a:ext cx="640871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04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94266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342063"/>
              </p:ext>
            </p:extLst>
          </p:nvPr>
        </p:nvGraphicFramePr>
        <p:xfrm>
          <a:off x="457200" y="1600201"/>
          <a:ext cx="8229600" cy="24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43850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2078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734097"/>
              </p:ext>
            </p:extLst>
          </p:nvPr>
        </p:nvGraphicFramePr>
        <p:xfrm>
          <a:off x="251520" y="1700808"/>
          <a:ext cx="8088163" cy="441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licg.nl/ContentSuite/upload/lig/image/Erfelijkheid/chromosoom2dubbelklei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250321" cy="16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54036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881232"/>
              </p:ext>
            </p:extLst>
          </p:nvPr>
        </p:nvGraphicFramePr>
        <p:xfrm>
          <a:off x="467544" y="2208487"/>
          <a:ext cx="3970784" cy="294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www.biologiesite.nl/chrominfo_files/image00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91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974011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05190"/>
              </p:ext>
            </p:extLst>
          </p:nvPr>
        </p:nvGraphicFramePr>
        <p:xfrm>
          <a:off x="179512" y="1268760"/>
          <a:ext cx="8801422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http://educatie.ugent.be/elogebruik/leerpaden/erfelijkheid/mendel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81272"/>
            <a:ext cx="4552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348</Words>
  <Application>Microsoft Office PowerPoint</Application>
  <PresentationFormat>Diavoorstelling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14</cp:revision>
  <dcterms:created xsi:type="dcterms:W3CDTF">2013-01-05T18:13:31Z</dcterms:created>
  <dcterms:modified xsi:type="dcterms:W3CDTF">2014-01-03T15:42:44Z</dcterms:modified>
</cp:coreProperties>
</file>